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embeddedFontLs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27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j1sIRBpUo5jqaKvhRJi2Xu6Kl0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38" y="132"/>
      </p:cViewPr>
      <p:guideLst>
        <p:guide orient="horz" pos="52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75a7eefeb2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g175a7eefeb2_0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3" name="Google Shape;243;g175a7eefeb2_0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175a7eefeb2_0_3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g175a7eefeb2_0_3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5" name="Google Shape;275;g175a7eefeb2_0_3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75a7eefeb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g175a7eefeb2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7" name="Google Shape;297;g175a7eefeb2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156eb9088ff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8" name="Google Shape;338;g156eb9088ff_0_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9" name="Google Shape;339;g156eb9088ff_0_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175a7eefeb2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" name="Google Shape;358;g175a7eefeb2_0_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9" name="Google Shape;359;g175a7eefeb2_0_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ustom Layout">
  <p:cSld name="12_Custom Layout">
    <p:bg>
      <p:bgPr>
        <a:solidFill>
          <a:schemeClr val="accen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7"/>
          <p:cNvSpPr>
            <a:spLocks noGrp="1"/>
          </p:cNvSpPr>
          <p:nvPr>
            <p:ph type="pic" idx="2"/>
          </p:nvPr>
        </p:nvSpPr>
        <p:spPr>
          <a:xfrm>
            <a:off x="948068" y="-1924878"/>
            <a:ext cx="10707756" cy="10707756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4" name="Google Shape;14;p17"/>
          <p:cNvSpPr txBox="1">
            <a:spLocks noGrp="1"/>
          </p:cNvSpPr>
          <p:nvPr>
            <p:ph type="title"/>
          </p:nvPr>
        </p:nvSpPr>
        <p:spPr>
          <a:xfrm>
            <a:off x="1802517" y="2389412"/>
            <a:ext cx="4187371" cy="178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  <a:defRPr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7"/>
          <p:cNvSpPr/>
          <p:nvPr/>
        </p:nvSpPr>
        <p:spPr>
          <a:xfrm>
            <a:off x="11432327" y="6318703"/>
            <a:ext cx="370114" cy="37011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ustom Layout">
  <p:cSld name="13_Custom Layou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2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19" name="Google Shape;19;p32"/>
          <p:cNvSpPr>
            <a:spLocks noGrp="1"/>
          </p:cNvSpPr>
          <p:nvPr>
            <p:ph type="pic" idx="2"/>
          </p:nvPr>
        </p:nvSpPr>
        <p:spPr>
          <a:xfrm>
            <a:off x="1596572" y="1554465"/>
            <a:ext cx="4126316" cy="4126316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9"/>
          <p:cNvSpPr txBox="1">
            <a:spLocks noGrp="1"/>
          </p:cNvSpPr>
          <p:nvPr>
            <p:ph type="title"/>
          </p:nvPr>
        </p:nvSpPr>
        <p:spPr>
          <a:xfrm>
            <a:off x="854699" y="1162796"/>
            <a:ext cx="9833429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  <a:defRPr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9"/>
          <p:cNvSpPr txBox="1">
            <a:spLocks noGrp="1"/>
          </p:cNvSpPr>
          <p:nvPr>
            <p:ph type="body" idx="1"/>
          </p:nvPr>
        </p:nvSpPr>
        <p:spPr>
          <a:xfrm>
            <a:off x="854699" y="2017946"/>
            <a:ext cx="9833429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556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FF5A5A"/>
              </a:buClr>
              <a:buSzPts val="2000"/>
              <a:buFont typeface="Arial"/>
              <a:buChar char="•"/>
              <a:defRPr sz="20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FF5A5A"/>
              </a:buClr>
              <a:buSzPts val="1800"/>
              <a:buFont typeface="Arial"/>
              <a:buChar char="•"/>
              <a:defRPr sz="1800" b="0" i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algn="l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FF5A5A"/>
              </a:buClr>
              <a:buSzPts val="1600"/>
              <a:buFont typeface="Arial"/>
              <a:buChar char="•"/>
              <a:defRPr sz="16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algn="l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FF5A5A"/>
              </a:buClr>
              <a:buSzPts val="1400"/>
              <a:buFont typeface="Arial"/>
              <a:buChar char="•"/>
              <a:defRPr sz="1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algn="l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>
                <a:srgbClr val="FF5A5A"/>
              </a:buClr>
              <a:buSzPts val="1200"/>
              <a:buFont typeface="Arial"/>
              <a:buChar char="•"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Custom Layout">
  <p:cSld name="23_Custom Layou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0"/>
          <p:cNvSpPr/>
          <p:nvPr/>
        </p:nvSpPr>
        <p:spPr>
          <a:xfrm>
            <a:off x="10239153" y="382772"/>
            <a:ext cx="1743740" cy="49973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" name="Google Shape;26;p20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27" name="Google Shape;27;p20"/>
          <p:cNvSpPr/>
          <p:nvPr/>
        </p:nvSpPr>
        <p:spPr>
          <a:xfrm>
            <a:off x="9841783" y="1514975"/>
            <a:ext cx="4700433" cy="470043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8" name="Google Shape;28;p20"/>
          <p:cNvPicPr preferRelativeResize="0"/>
          <p:nvPr/>
        </p:nvPicPr>
        <p:blipFill rotWithShape="1">
          <a:blip r:embed="rId2">
            <a:alphaModFix/>
          </a:blip>
          <a:srcRect l="7846" t="34591" r="37010" b="13962"/>
          <a:stretch/>
        </p:blipFill>
        <p:spPr>
          <a:xfrm>
            <a:off x="7907440" y="4437954"/>
            <a:ext cx="2331719" cy="217938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20"/>
          <p:cNvSpPr txBox="1">
            <a:spLocks noGrp="1"/>
          </p:cNvSpPr>
          <p:nvPr>
            <p:ph type="body" idx="1"/>
          </p:nvPr>
        </p:nvSpPr>
        <p:spPr>
          <a:xfrm>
            <a:off x="846075" y="2302071"/>
            <a:ext cx="48930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5A5A"/>
              </a:buClr>
              <a:buSzPts val="2000"/>
              <a:buFont typeface="Arial"/>
              <a:buChar char="•"/>
              <a:defRPr sz="20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FF5A5A"/>
              </a:buClr>
              <a:buSzPts val="1800"/>
              <a:buFont typeface="Arial"/>
              <a:buChar char="•"/>
              <a:defRPr sz="1800" b="0" i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algn="l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FF5A5A"/>
              </a:buClr>
              <a:buSzPts val="1600"/>
              <a:buFont typeface="Arial"/>
              <a:buChar char="•"/>
              <a:defRPr sz="16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algn="l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FF5A5A"/>
              </a:buClr>
              <a:buSzPts val="1400"/>
              <a:buFont typeface="Arial"/>
              <a:buChar char="•"/>
              <a:defRPr sz="1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algn="l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>
                <a:srgbClr val="FF5A5A"/>
              </a:buClr>
              <a:buSzPts val="1200"/>
              <a:buFont typeface="Arial"/>
              <a:buChar char="•"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20"/>
          <p:cNvSpPr>
            <a:spLocks noGrp="1"/>
          </p:cNvSpPr>
          <p:nvPr>
            <p:ph type="pic" idx="2"/>
          </p:nvPr>
        </p:nvSpPr>
        <p:spPr>
          <a:xfrm>
            <a:off x="6109398" y="1294606"/>
            <a:ext cx="5687367" cy="4324874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31" name="Google Shape;31;p20"/>
          <p:cNvSpPr txBox="1">
            <a:spLocks noGrp="1"/>
          </p:cNvSpPr>
          <p:nvPr>
            <p:ph type="title"/>
          </p:nvPr>
        </p:nvSpPr>
        <p:spPr>
          <a:xfrm>
            <a:off x="846074" y="1051047"/>
            <a:ext cx="5069272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  <a:defRPr sz="3600" i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1"/>
          <p:cNvSpPr txBox="1">
            <a:spLocks noGrp="1"/>
          </p:cNvSpPr>
          <p:nvPr>
            <p:ph type="title"/>
          </p:nvPr>
        </p:nvSpPr>
        <p:spPr>
          <a:xfrm>
            <a:off x="854699" y="1153918"/>
            <a:ext cx="9833429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1E22AA"/>
              </a:buClr>
              <a:buSzPts val="3600"/>
              <a:buFont typeface="Arial"/>
              <a:buNone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ustom Layout">
  <p:cSld name="14_Custom Layout">
    <p:bg>
      <p:bgPr>
        <a:solidFill>
          <a:schemeClr val="accen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2"/>
          <p:cNvSpPr>
            <a:spLocks noGrp="1"/>
          </p:cNvSpPr>
          <p:nvPr>
            <p:ph type="pic" idx="2"/>
          </p:nvPr>
        </p:nvSpPr>
        <p:spPr>
          <a:xfrm>
            <a:off x="4117702" y="-2038880"/>
            <a:ext cx="9089318" cy="9089318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37" name="Google Shape;37;p22"/>
          <p:cNvSpPr txBox="1">
            <a:spLocks noGrp="1"/>
          </p:cNvSpPr>
          <p:nvPr>
            <p:ph type="title"/>
          </p:nvPr>
        </p:nvSpPr>
        <p:spPr>
          <a:xfrm>
            <a:off x="863324" y="2142277"/>
            <a:ext cx="4187371" cy="178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"/>
              <a:buNone/>
              <a:defRPr sz="5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/>
          <p:nvPr/>
        </p:nvSpPr>
        <p:spPr>
          <a:xfrm>
            <a:off x="11432327" y="6318703"/>
            <a:ext cx="370114" cy="37011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" name="Google Shape;39;p22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ustom Layout">
  <p:cSld name="4_Custom Layout">
    <p:bg>
      <p:bgPr>
        <a:solidFill>
          <a:schemeClr val="accent1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54697" y="2298794"/>
            <a:ext cx="4187371" cy="178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>
            <a:spLocks noGrp="1"/>
          </p:cNvSpPr>
          <p:nvPr>
            <p:ph type="pic" idx="2"/>
          </p:nvPr>
        </p:nvSpPr>
        <p:spPr>
          <a:xfrm>
            <a:off x="9500097" y="1774873"/>
            <a:ext cx="4286454" cy="428645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43" name="Google Shape;43;p18"/>
          <p:cNvSpPr>
            <a:spLocks noGrp="1"/>
          </p:cNvSpPr>
          <p:nvPr>
            <p:ph type="pic" idx="3"/>
          </p:nvPr>
        </p:nvSpPr>
        <p:spPr>
          <a:xfrm>
            <a:off x="4599369" y="1774874"/>
            <a:ext cx="4370387" cy="4286453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44" name="Google Shape;44;p18"/>
          <p:cNvSpPr/>
          <p:nvPr/>
        </p:nvSpPr>
        <p:spPr>
          <a:xfrm>
            <a:off x="11432327" y="6318703"/>
            <a:ext cx="370114" cy="37011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" name="Google Shape;45;p18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3"/>
          <p:cNvSpPr txBox="1">
            <a:spLocks noGrp="1"/>
          </p:cNvSpPr>
          <p:nvPr>
            <p:ph type="title"/>
          </p:nvPr>
        </p:nvSpPr>
        <p:spPr>
          <a:xfrm>
            <a:off x="833433" y="2339984"/>
            <a:ext cx="4187371" cy="178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2AA"/>
              </a:buClr>
              <a:buSzPts val="4000"/>
              <a:buFont typeface="Arial"/>
              <a:buNone/>
              <a:defRPr sz="4000" b="0" i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Custom Layout">
  <p:cSld name="1_Custom Layou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/>
          <p:nvPr/>
        </p:nvSpPr>
        <p:spPr>
          <a:xfrm>
            <a:off x="11432327" y="6318703"/>
            <a:ext cx="370114" cy="370114"/>
          </a:xfrm>
          <a:prstGeom prst="ellipse">
            <a:avLst/>
          </a:prstGeom>
          <a:solidFill>
            <a:srgbClr val="1E22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" name="Google Shape;51;p24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5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ustom Layout">
  <p:cSld name="6_Custom Layou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26"/>
          <p:cNvPicPr preferRelativeResize="0"/>
          <p:nvPr/>
        </p:nvPicPr>
        <p:blipFill rotWithShape="1">
          <a:blip r:embed="rId2">
            <a:alphaModFix/>
          </a:blip>
          <a:srcRect l="7846" t="34591" r="37010" b="13962"/>
          <a:stretch/>
        </p:blipFill>
        <p:spPr>
          <a:xfrm>
            <a:off x="2409957" y="4437954"/>
            <a:ext cx="2331719" cy="2179388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26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57" name="Google Shape;57;p26"/>
          <p:cNvSpPr/>
          <p:nvPr/>
        </p:nvSpPr>
        <p:spPr>
          <a:xfrm>
            <a:off x="-370703" y="985696"/>
            <a:ext cx="4795509" cy="479550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8" name="Google Shape;58;p26"/>
          <p:cNvSpPr txBox="1">
            <a:spLocks noGrp="1"/>
          </p:cNvSpPr>
          <p:nvPr>
            <p:ph type="title"/>
          </p:nvPr>
        </p:nvSpPr>
        <p:spPr>
          <a:xfrm>
            <a:off x="871176" y="2389412"/>
            <a:ext cx="4187371" cy="178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2AA"/>
              </a:buClr>
              <a:buSzPts val="36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">
  <p:cSld name="7_Custom Layou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>
            <a:spLocks noGrp="1"/>
          </p:cNvSpPr>
          <p:nvPr>
            <p:ph type="title"/>
          </p:nvPr>
        </p:nvSpPr>
        <p:spPr>
          <a:xfrm>
            <a:off x="846074" y="1054736"/>
            <a:ext cx="5069272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2AA"/>
              </a:buClr>
              <a:buSzPts val="3600"/>
              <a:buFont typeface="Arial"/>
              <a:buNone/>
              <a:defRPr sz="3600" i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7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pic>
        <p:nvPicPr>
          <p:cNvPr id="62" name="Google Shape;62;p27"/>
          <p:cNvPicPr preferRelativeResize="0"/>
          <p:nvPr/>
        </p:nvPicPr>
        <p:blipFill rotWithShape="1">
          <a:blip r:embed="rId2">
            <a:alphaModFix/>
          </a:blip>
          <a:srcRect l="7846" t="34591" r="37010"/>
          <a:stretch/>
        </p:blipFill>
        <p:spPr>
          <a:xfrm>
            <a:off x="6277809" y="4087166"/>
            <a:ext cx="2331719" cy="2770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27"/>
          <p:cNvPicPr preferRelativeResize="0"/>
          <p:nvPr/>
        </p:nvPicPr>
        <p:blipFill rotWithShape="1">
          <a:blip r:embed="rId2">
            <a:alphaModFix/>
          </a:blip>
          <a:srcRect l="7846" t="34591" r="37010"/>
          <a:stretch/>
        </p:blipFill>
        <p:spPr>
          <a:xfrm>
            <a:off x="6277809" y="1334822"/>
            <a:ext cx="2331719" cy="2770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27"/>
          <p:cNvPicPr preferRelativeResize="0"/>
          <p:nvPr/>
        </p:nvPicPr>
        <p:blipFill rotWithShape="1">
          <a:blip r:embed="rId2">
            <a:alphaModFix/>
          </a:blip>
          <a:srcRect l="7846" t="68147" r="37010"/>
          <a:stretch/>
        </p:blipFill>
        <p:spPr>
          <a:xfrm>
            <a:off x="6277809" y="0"/>
            <a:ext cx="2331719" cy="13493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27"/>
          <p:cNvSpPr>
            <a:spLocks noGrp="1"/>
          </p:cNvSpPr>
          <p:nvPr>
            <p:ph type="pic" idx="2"/>
          </p:nvPr>
        </p:nvSpPr>
        <p:spPr>
          <a:xfrm>
            <a:off x="7074639" y="0"/>
            <a:ext cx="5117361" cy="6858000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ustom Layout">
  <p:cSld name="8_Custom Layou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8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68" name="Google Shape;68;p28"/>
          <p:cNvSpPr>
            <a:spLocks noGrp="1"/>
          </p:cNvSpPr>
          <p:nvPr>
            <p:ph type="pic" idx="2"/>
          </p:nvPr>
        </p:nvSpPr>
        <p:spPr>
          <a:xfrm>
            <a:off x="2040835" y="-626165"/>
            <a:ext cx="8110330" cy="8110330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Custom Layout">
  <p:cSld name="9_Custom Layou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9"/>
          <p:cNvSpPr txBox="1">
            <a:spLocks noGrp="1"/>
          </p:cNvSpPr>
          <p:nvPr>
            <p:ph type="title"/>
          </p:nvPr>
        </p:nvSpPr>
        <p:spPr>
          <a:xfrm>
            <a:off x="854700" y="2307034"/>
            <a:ext cx="4187371" cy="178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4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72" name="Google Shape;72;p29"/>
          <p:cNvSpPr>
            <a:spLocks noGrp="1"/>
          </p:cNvSpPr>
          <p:nvPr>
            <p:ph type="pic" idx="2"/>
          </p:nvPr>
        </p:nvSpPr>
        <p:spPr>
          <a:xfrm>
            <a:off x="6407350" y="1629073"/>
            <a:ext cx="3599854" cy="359985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73" name="Google Shape;73;p29"/>
          <p:cNvSpPr>
            <a:spLocks noGrp="1"/>
          </p:cNvSpPr>
          <p:nvPr>
            <p:ph type="pic" idx="3"/>
          </p:nvPr>
        </p:nvSpPr>
        <p:spPr>
          <a:xfrm>
            <a:off x="10392073" y="1629073"/>
            <a:ext cx="3599854" cy="359985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ustom Layout">
  <p:cSld name="10_Custom Layou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76" name="Google Shape;76;p30"/>
          <p:cNvSpPr>
            <a:spLocks noGrp="1"/>
          </p:cNvSpPr>
          <p:nvPr>
            <p:ph type="pic" idx="2"/>
          </p:nvPr>
        </p:nvSpPr>
        <p:spPr>
          <a:xfrm>
            <a:off x="-1797560" y="1629073"/>
            <a:ext cx="3599854" cy="359985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77" name="Google Shape;77;p30"/>
          <p:cNvSpPr>
            <a:spLocks noGrp="1"/>
          </p:cNvSpPr>
          <p:nvPr>
            <p:ph type="pic" idx="3"/>
          </p:nvPr>
        </p:nvSpPr>
        <p:spPr>
          <a:xfrm>
            <a:off x="2162471" y="1629073"/>
            <a:ext cx="3599854" cy="359985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78" name="Google Shape;78;p30"/>
          <p:cNvSpPr>
            <a:spLocks noGrp="1"/>
          </p:cNvSpPr>
          <p:nvPr>
            <p:ph type="pic" idx="4"/>
          </p:nvPr>
        </p:nvSpPr>
        <p:spPr>
          <a:xfrm>
            <a:off x="6277272" y="1629074"/>
            <a:ext cx="3599854" cy="359985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79" name="Google Shape;79;p30"/>
          <p:cNvSpPr>
            <a:spLocks noGrp="1"/>
          </p:cNvSpPr>
          <p:nvPr>
            <p:ph type="pic" idx="5"/>
          </p:nvPr>
        </p:nvSpPr>
        <p:spPr>
          <a:xfrm>
            <a:off x="10392073" y="1629073"/>
            <a:ext cx="3599854" cy="359985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ustom Layout">
  <p:cSld name="11_Custom Layou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1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82" name="Google Shape;82;p31"/>
          <p:cNvSpPr>
            <a:spLocks noGrp="1"/>
          </p:cNvSpPr>
          <p:nvPr>
            <p:ph type="pic" idx="2"/>
          </p:nvPr>
        </p:nvSpPr>
        <p:spPr>
          <a:xfrm>
            <a:off x="-1797560" y="1629073"/>
            <a:ext cx="3599854" cy="359985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83" name="Google Shape;83;p31"/>
          <p:cNvSpPr>
            <a:spLocks noGrp="1"/>
          </p:cNvSpPr>
          <p:nvPr>
            <p:ph type="pic" idx="3"/>
          </p:nvPr>
        </p:nvSpPr>
        <p:spPr>
          <a:xfrm>
            <a:off x="2162471" y="1629073"/>
            <a:ext cx="3599854" cy="359985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84" name="Google Shape;84;p31"/>
          <p:cNvSpPr>
            <a:spLocks noGrp="1"/>
          </p:cNvSpPr>
          <p:nvPr>
            <p:ph type="pic" idx="4"/>
          </p:nvPr>
        </p:nvSpPr>
        <p:spPr>
          <a:xfrm>
            <a:off x="6122502" y="1629073"/>
            <a:ext cx="3599854" cy="359985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5_Custom Layou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3"/>
          <p:cNvSpPr txBox="1">
            <a:spLocks noGrp="1"/>
          </p:cNvSpPr>
          <p:nvPr>
            <p:ph type="title"/>
          </p:nvPr>
        </p:nvSpPr>
        <p:spPr>
          <a:xfrm>
            <a:off x="854699" y="1153918"/>
            <a:ext cx="9833429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1E22AA"/>
              </a:buClr>
              <a:buSzPts val="3600"/>
              <a:buFont typeface="Arial"/>
              <a:buNone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3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88" name="Google Shape;88;p33"/>
          <p:cNvSpPr>
            <a:spLocks noGrp="1"/>
          </p:cNvSpPr>
          <p:nvPr>
            <p:ph type="pic" idx="2"/>
          </p:nvPr>
        </p:nvSpPr>
        <p:spPr>
          <a:xfrm>
            <a:off x="1755598" y="2818757"/>
            <a:ext cx="1708219" cy="1708219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89" name="Google Shape;89;p33"/>
          <p:cNvSpPr>
            <a:spLocks noGrp="1"/>
          </p:cNvSpPr>
          <p:nvPr>
            <p:ph type="pic" idx="3"/>
          </p:nvPr>
        </p:nvSpPr>
        <p:spPr>
          <a:xfrm>
            <a:off x="4057059" y="2818757"/>
            <a:ext cx="1708219" cy="1708219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90" name="Google Shape;90;p33"/>
          <p:cNvSpPr>
            <a:spLocks noGrp="1"/>
          </p:cNvSpPr>
          <p:nvPr>
            <p:ph type="pic" idx="4"/>
          </p:nvPr>
        </p:nvSpPr>
        <p:spPr>
          <a:xfrm>
            <a:off x="6358520" y="2818757"/>
            <a:ext cx="1708219" cy="1708219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91" name="Google Shape;91;p33"/>
          <p:cNvSpPr>
            <a:spLocks noGrp="1"/>
          </p:cNvSpPr>
          <p:nvPr>
            <p:ph type="pic" idx="5"/>
          </p:nvPr>
        </p:nvSpPr>
        <p:spPr>
          <a:xfrm>
            <a:off x="8659980" y="2818757"/>
            <a:ext cx="1708219" cy="1708219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5_Custom Layout">
  <p:cSld name="45_Custom Layou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4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94" name="Google Shape;94;p34"/>
          <p:cNvSpPr>
            <a:spLocks noGrp="1"/>
          </p:cNvSpPr>
          <p:nvPr>
            <p:ph type="pic" idx="2"/>
          </p:nvPr>
        </p:nvSpPr>
        <p:spPr>
          <a:xfrm>
            <a:off x="1596572" y="1977275"/>
            <a:ext cx="2638602" cy="2638602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95" name="Google Shape;95;p34"/>
          <p:cNvSpPr/>
          <p:nvPr/>
        </p:nvSpPr>
        <p:spPr>
          <a:xfrm>
            <a:off x="5883284" y="1060173"/>
            <a:ext cx="7261609" cy="7261609"/>
          </a:xfrm>
          <a:prstGeom prst="ellipse">
            <a:avLst/>
          </a:prstGeom>
          <a:noFill/>
          <a:ln w="9525" cap="flat" cmpd="sng">
            <a:solidFill>
              <a:schemeClr val="dk1">
                <a:alpha val="784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6" name="Google Shape;96;p34"/>
          <p:cNvSpPr>
            <a:spLocks noGrp="1"/>
          </p:cNvSpPr>
          <p:nvPr>
            <p:ph type="pic" idx="3"/>
          </p:nvPr>
        </p:nvSpPr>
        <p:spPr>
          <a:xfrm>
            <a:off x="4736930" y="1977275"/>
            <a:ext cx="2638602" cy="2638602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97" name="Google Shape;97;p34"/>
          <p:cNvSpPr>
            <a:spLocks noGrp="1"/>
          </p:cNvSpPr>
          <p:nvPr>
            <p:ph type="pic" idx="4"/>
          </p:nvPr>
        </p:nvSpPr>
        <p:spPr>
          <a:xfrm>
            <a:off x="7877287" y="1977275"/>
            <a:ext cx="2638602" cy="2638602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Custom Layout">
  <p:cSld name="16_Custom Layou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5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100" name="Google Shape;100;p35"/>
          <p:cNvSpPr>
            <a:spLocks noGrp="1"/>
          </p:cNvSpPr>
          <p:nvPr>
            <p:ph type="pic" idx="2"/>
          </p:nvPr>
        </p:nvSpPr>
        <p:spPr>
          <a:xfrm>
            <a:off x="-246506" y="2506570"/>
            <a:ext cx="2222106" cy="2222106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01" name="Google Shape;101;p35"/>
          <p:cNvSpPr>
            <a:spLocks noGrp="1"/>
          </p:cNvSpPr>
          <p:nvPr>
            <p:ph type="pic" idx="3"/>
          </p:nvPr>
        </p:nvSpPr>
        <p:spPr>
          <a:xfrm>
            <a:off x="1729094" y="1554465"/>
            <a:ext cx="4126316" cy="4126316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02" name="Google Shape;102;p35"/>
          <p:cNvSpPr/>
          <p:nvPr/>
        </p:nvSpPr>
        <p:spPr>
          <a:xfrm>
            <a:off x="4610912" y="-340575"/>
            <a:ext cx="7916398" cy="7916396"/>
          </a:xfrm>
          <a:prstGeom prst="ellipse">
            <a:avLst/>
          </a:prstGeom>
          <a:noFill/>
          <a:ln w="9525" cap="flat" cmpd="sng">
            <a:solidFill>
              <a:schemeClr val="dk1">
                <a:alpha val="784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Custom Layout">
  <p:cSld name="17_Custom Layou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6"/>
          <p:cNvSpPr/>
          <p:nvPr/>
        </p:nvSpPr>
        <p:spPr>
          <a:xfrm>
            <a:off x="712381" y="361507"/>
            <a:ext cx="2574516" cy="46783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5" name="Google Shape;105;p36"/>
          <p:cNvSpPr/>
          <p:nvPr/>
        </p:nvSpPr>
        <p:spPr>
          <a:xfrm>
            <a:off x="2675390" y="-529198"/>
            <a:ext cx="7916398" cy="7916396"/>
          </a:xfrm>
          <a:prstGeom prst="ellipse">
            <a:avLst/>
          </a:prstGeom>
          <a:noFill/>
          <a:ln w="9525" cap="flat" cmpd="sng">
            <a:solidFill>
              <a:schemeClr val="dk1">
                <a:alpha val="784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6" name="Google Shape;106;p36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107" name="Google Shape;107;p36"/>
          <p:cNvSpPr>
            <a:spLocks noGrp="1"/>
          </p:cNvSpPr>
          <p:nvPr>
            <p:ph type="pic" idx="2"/>
          </p:nvPr>
        </p:nvSpPr>
        <p:spPr>
          <a:xfrm>
            <a:off x="4034972" y="1355682"/>
            <a:ext cx="4126316" cy="4126316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08" name="Google Shape;108;p36"/>
          <p:cNvSpPr>
            <a:spLocks noGrp="1"/>
          </p:cNvSpPr>
          <p:nvPr>
            <p:ph type="pic" idx="3"/>
          </p:nvPr>
        </p:nvSpPr>
        <p:spPr>
          <a:xfrm>
            <a:off x="1729093" y="606879"/>
            <a:ext cx="2305879" cy="2305879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09" name="Google Shape;109;p36"/>
          <p:cNvSpPr>
            <a:spLocks noGrp="1"/>
          </p:cNvSpPr>
          <p:nvPr>
            <p:ph type="pic" idx="4"/>
          </p:nvPr>
        </p:nvSpPr>
        <p:spPr>
          <a:xfrm>
            <a:off x="8161288" y="3924922"/>
            <a:ext cx="2305879" cy="2305879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Custom Layout">
  <p:cSld name="24_Custom Layout">
    <p:bg>
      <p:bgPr>
        <a:solidFill>
          <a:schemeClr val="accent1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37"/>
          <p:cNvPicPr preferRelativeResize="0"/>
          <p:nvPr/>
        </p:nvPicPr>
        <p:blipFill rotWithShape="1">
          <a:blip r:embed="rId2">
            <a:alphaModFix/>
          </a:blip>
          <a:srcRect l="7847" t="23095" r="27902" b="13962"/>
          <a:stretch/>
        </p:blipFill>
        <p:spPr>
          <a:xfrm>
            <a:off x="10284984" y="512060"/>
            <a:ext cx="2716679" cy="266639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7"/>
          <p:cNvSpPr txBox="1">
            <a:spLocks noGrp="1"/>
          </p:cNvSpPr>
          <p:nvPr>
            <p:ph type="title"/>
          </p:nvPr>
        </p:nvSpPr>
        <p:spPr>
          <a:xfrm>
            <a:off x="810882" y="2335945"/>
            <a:ext cx="4187371" cy="178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7"/>
          <p:cNvSpPr>
            <a:spLocks noGrp="1"/>
          </p:cNvSpPr>
          <p:nvPr>
            <p:ph type="pic" idx="2"/>
          </p:nvPr>
        </p:nvSpPr>
        <p:spPr>
          <a:xfrm>
            <a:off x="4983440" y="1385926"/>
            <a:ext cx="3683482" cy="3683482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14" name="Google Shape;114;p37"/>
          <p:cNvSpPr>
            <a:spLocks noGrp="1"/>
          </p:cNvSpPr>
          <p:nvPr>
            <p:ph type="pic" idx="3"/>
          </p:nvPr>
        </p:nvSpPr>
        <p:spPr>
          <a:xfrm>
            <a:off x="8998848" y="1385926"/>
            <a:ext cx="3683482" cy="3683482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15" name="Google Shape;115;p37"/>
          <p:cNvSpPr/>
          <p:nvPr/>
        </p:nvSpPr>
        <p:spPr>
          <a:xfrm>
            <a:off x="11432327" y="6318703"/>
            <a:ext cx="370114" cy="37011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6" name="Google Shape;116;p37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Custom Layout">
  <p:cSld name="5 Custom Layout">
    <p:bg>
      <p:bgPr>
        <a:solidFill>
          <a:schemeClr val="accent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8"/>
          <p:cNvSpPr/>
          <p:nvPr/>
        </p:nvSpPr>
        <p:spPr>
          <a:xfrm>
            <a:off x="11432327" y="6318703"/>
            <a:ext cx="370114" cy="37011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9" name="Google Shape;119;p38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pic>
        <p:nvPicPr>
          <p:cNvPr id="120" name="Google Shape;120;p38"/>
          <p:cNvPicPr preferRelativeResize="0"/>
          <p:nvPr/>
        </p:nvPicPr>
        <p:blipFill rotWithShape="1">
          <a:blip r:embed="rId2">
            <a:alphaModFix/>
          </a:blip>
          <a:srcRect l="7926" t="32270" r="25073" b="730"/>
          <a:stretch/>
        </p:blipFill>
        <p:spPr>
          <a:xfrm rot="6494833">
            <a:off x="6218631" y="4501264"/>
            <a:ext cx="3369983" cy="337479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1" name="Google Shape;121;p38"/>
          <p:cNvPicPr preferRelativeResize="0"/>
          <p:nvPr/>
        </p:nvPicPr>
        <p:blipFill rotWithShape="1">
          <a:blip r:embed="rId3">
            <a:alphaModFix/>
          </a:blip>
          <a:srcRect t="20875" r="20871"/>
          <a:stretch/>
        </p:blipFill>
        <p:spPr>
          <a:xfrm rot="2700000">
            <a:off x="-1290358" y="-1242955"/>
            <a:ext cx="3878838" cy="388437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2" name="Google Shape;122;p38"/>
          <p:cNvPicPr preferRelativeResize="0"/>
          <p:nvPr/>
        </p:nvPicPr>
        <p:blipFill rotWithShape="1">
          <a:blip r:embed="rId4">
            <a:alphaModFix/>
          </a:blip>
          <a:srcRect l="28178" t="28178"/>
          <a:stretch/>
        </p:blipFill>
        <p:spPr>
          <a:xfrm rot="-1420918">
            <a:off x="10124394" y="835410"/>
            <a:ext cx="3878838" cy="388438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5 Custom Layout">
  <p:cSld name="2_5 Custom Layout">
    <p:bg>
      <p:bgPr>
        <a:solidFill>
          <a:schemeClr val="accen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9"/>
          <p:cNvSpPr/>
          <p:nvPr/>
        </p:nvSpPr>
        <p:spPr>
          <a:xfrm>
            <a:off x="11432327" y="6318703"/>
            <a:ext cx="370114" cy="37011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p39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5 Custom Layout">
  <p:cSld name="1_5 Custom Layout">
    <p:bg>
      <p:bgPr>
        <a:solidFill>
          <a:schemeClr val="accen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40"/>
          <p:cNvPicPr preferRelativeResize="0"/>
          <p:nvPr/>
        </p:nvPicPr>
        <p:blipFill rotWithShape="1">
          <a:blip r:embed="rId2">
            <a:alphaModFix/>
          </a:blip>
          <a:srcRect l="29499" t="25171" r="-1321" b="3005"/>
          <a:stretch/>
        </p:blipFill>
        <p:spPr>
          <a:xfrm rot="-1420918">
            <a:off x="1663253" y="1709168"/>
            <a:ext cx="3878838" cy="388438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8" name="Google Shape;128;p40"/>
          <p:cNvSpPr>
            <a:spLocks noGrp="1"/>
          </p:cNvSpPr>
          <p:nvPr>
            <p:ph type="pic" idx="2"/>
          </p:nvPr>
        </p:nvSpPr>
        <p:spPr>
          <a:xfrm>
            <a:off x="-2504116" y="1429305"/>
            <a:ext cx="3885470" cy="3885470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29" name="Google Shape;129;p40"/>
          <p:cNvSpPr/>
          <p:nvPr/>
        </p:nvSpPr>
        <p:spPr>
          <a:xfrm>
            <a:off x="2001636" y="1427057"/>
            <a:ext cx="3887718" cy="3887718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40"/>
          <p:cNvSpPr txBox="1">
            <a:spLocks noGrp="1"/>
          </p:cNvSpPr>
          <p:nvPr>
            <p:ph type="body" idx="1"/>
          </p:nvPr>
        </p:nvSpPr>
        <p:spPr>
          <a:xfrm>
            <a:off x="2226712" y="3141041"/>
            <a:ext cx="3406166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22AA"/>
              </a:buClr>
              <a:buSzPts val="1800"/>
              <a:buNone/>
              <a:defRPr sz="1800" b="0" i="1" u="none">
                <a:solidFill>
                  <a:srgbClr val="1E22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2pPr>
            <a:lvl3pPr marL="1371600" lvl="2" indent="-228600" algn="l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marL="1828800" lvl="3" indent="-228600" algn="l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4pPr>
            <a:lvl5pPr marL="2286000" lvl="4" indent="-228600" algn="l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40"/>
          <p:cNvSpPr txBox="1"/>
          <p:nvPr/>
        </p:nvSpPr>
        <p:spPr>
          <a:xfrm>
            <a:off x="3611796" y="4299112"/>
            <a:ext cx="53893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0" i="1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40"/>
          <p:cNvSpPr>
            <a:spLocks noGrp="1"/>
          </p:cNvSpPr>
          <p:nvPr>
            <p:ph type="pic" idx="3"/>
          </p:nvPr>
        </p:nvSpPr>
        <p:spPr>
          <a:xfrm>
            <a:off x="11100544" y="1429305"/>
            <a:ext cx="3885470" cy="3885470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33" name="Google Shape;133;p40"/>
          <p:cNvSpPr>
            <a:spLocks noGrp="1"/>
          </p:cNvSpPr>
          <p:nvPr>
            <p:ph type="pic" idx="4"/>
          </p:nvPr>
        </p:nvSpPr>
        <p:spPr>
          <a:xfrm>
            <a:off x="6509636" y="1427057"/>
            <a:ext cx="3970625" cy="3887718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34" name="Google Shape;134;p40"/>
          <p:cNvSpPr/>
          <p:nvPr/>
        </p:nvSpPr>
        <p:spPr>
          <a:xfrm>
            <a:off x="11432327" y="6318703"/>
            <a:ext cx="370114" cy="37011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5" name="Google Shape;135;p40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Custom Layout">
  <p:cSld name="18_Custom Layou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1"/>
          <p:cNvSpPr/>
          <p:nvPr/>
        </p:nvSpPr>
        <p:spPr>
          <a:xfrm>
            <a:off x="2139931" y="-529198"/>
            <a:ext cx="7916398" cy="7916396"/>
          </a:xfrm>
          <a:prstGeom prst="ellipse">
            <a:avLst/>
          </a:prstGeom>
          <a:noFill/>
          <a:ln w="9525" cap="flat" cmpd="sng">
            <a:solidFill>
              <a:schemeClr val="dk1">
                <a:alpha val="784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8" name="Google Shape;138;p41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139" name="Google Shape;139;p41"/>
          <p:cNvSpPr>
            <a:spLocks noGrp="1"/>
          </p:cNvSpPr>
          <p:nvPr>
            <p:ph type="pic" idx="2"/>
          </p:nvPr>
        </p:nvSpPr>
        <p:spPr>
          <a:xfrm>
            <a:off x="1846312" y="1129899"/>
            <a:ext cx="1486294" cy="148629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40" name="Google Shape;140;p41"/>
          <p:cNvSpPr>
            <a:spLocks noGrp="1"/>
          </p:cNvSpPr>
          <p:nvPr>
            <p:ph type="pic" idx="3"/>
          </p:nvPr>
        </p:nvSpPr>
        <p:spPr>
          <a:xfrm>
            <a:off x="4152190" y="1129899"/>
            <a:ext cx="1486294" cy="148629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41" name="Google Shape;141;p41"/>
          <p:cNvSpPr>
            <a:spLocks noGrp="1"/>
          </p:cNvSpPr>
          <p:nvPr>
            <p:ph type="pic" idx="4"/>
          </p:nvPr>
        </p:nvSpPr>
        <p:spPr>
          <a:xfrm>
            <a:off x="6458068" y="1129899"/>
            <a:ext cx="1486294" cy="148629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42" name="Google Shape;142;p41"/>
          <p:cNvSpPr>
            <a:spLocks noGrp="1"/>
          </p:cNvSpPr>
          <p:nvPr>
            <p:ph type="pic" idx="5"/>
          </p:nvPr>
        </p:nvSpPr>
        <p:spPr>
          <a:xfrm>
            <a:off x="8763946" y="1129899"/>
            <a:ext cx="1486294" cy="148629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43" name="Google Shape;143;p41"/>
          <p:cNvSpPr>
            <a:spLocks noGrp="1"/>
          </p:cNvSpPr>
          <p:nvPr>
            <p:ph type="pic" idx="6"/>
          </p:nvPr>
        </p:nvSpPr>
        <p:spPr>
          <a:xfrm>
            <a:off x="1846312" y="3753830"/>
            <a:ext cx="1486294" cy="148629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44" name="Google Shape;144;p41"/>
          <p:cNvSpPr>
            <a:spLocks noGrp="1"/>
          </p:cNvSpPr>
          <p:nvPr>
            <p:ph type="pic" idx="7"/>
          </p:nvPr>
        </p:nvSpPr>
        <p:spPr>
          <a:xfrm>
            <a:off x="4152190" y="3753830"/>
            <a:ext cx="1486294" cy="148629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45" name="Google Shape;145;p41"/>
          <p:cNvSpPr>
            <a:spLocks noGrp="1"/>
          </p:cNvSpPr>
          <p:nvPr>
            <p:ph type="pic" idx="8"/>
          </p:nvPr>
        </p:nvSpPr>
        <p:spPr>
          <a:xfrm>
            <a:off x="6458068" y="3753830"/>
            <a:ext cx="1486294" cy="148629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46" name="Google Shape;146;p41"/>
          <p:cNvSpPr>
            <a:spLocks noGrp="1"/>
          </p:cNvSpPr>
          <p:nvPr>
            <p:ph type="pic" idx="9"/>
          </p:nvPr>
        </p:nvSpPr>
        <p:spPr>
          <a:xfrm>
            <a:off x="8763946" y="3753830"/>
            <a:ext cx="1486294" cy="148629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Custom Layout">
  <p:cSld name="20_Custom Layou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2"/>
          <p:cNvSpPr txBox="1">
            <a:spLocks noGrp="1"/>
          </p:cNvSpPr>
          <p:nvPr>
            <p:ph type="title"/>
          </p:nvPr>
        </p:nvSpPr>
        <p:spPr>
          <a:xfrm>
            <a:off x="880579" y="4388424"/>
            <a:ext cx="9833429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2AA"/>
              </a:buClr>
              <a:buSzPts val="3600"/>
              <a:buFont typeface="Arial"/>
              <a:buNone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42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150" name="Google Shape;150;p42"/>
          <p:cNvSpPr>
            <a:spLocks noGrp="1"/>
          </p:cNvSpPr>
          <p:nvPr>
            <p:ph type="pic" idx="2"/>
          </p:nvPr>
        </p:nvSpPr>
        <p:spPr>
          <a:xfrm>
            <a:off x="1596571" y="1625593"/>
            <a:ext cx="2498351" cy="2498351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51" name="Google Shape;151;p42"/>
          <p:cNvSpPr>
            <a:spLocks noGrp="1"/>
          </p:cNvSpPr>
          <p:nvPr>
            <p:ph type="pic" idx="3"/>
          </p:nvPr>
        </p:nvSpPr>
        <p:spPr>
          <a:xfrm>
            <a:off x="4846824" y="1625593"/>
            <a:ext cx="2498351" cy="2498351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52" name="Google Shape;152;p42"/>
          <p:cNvSpPr>
            <a:spLocks noGrp="1"/>
          </p:cNvSpPr>
          <p:nvPr>
            <p:ph type="pic" idx="4"/>
          </p:nvPr>
        </p:nvSpPr>
        <p:spPr>
          <a:xfrm>
            <a:off x="8097077" y="1625593"/>
            <a:ext cx="2498351" cy="2498351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Custom Layout">
  <p:cSld name="21_Custom Layou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3"/>
          <p:cNvSpPr txBox="1">
            <a:spLocks noGrp="1"/>
          </p:cNvSpPr>
          <p:nvPr>
            <p:ph type="title"/>
          </p:nvPr>
        </p:nvSpPr>
        <p:spPr>
          <a:xfrm>
            <a:off x="865566" y="2216418"/>
            <a:ext cx="4187371" cy="178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2AA"/>
              </a:buClr>
              <a:buSzPts val="4000"/>
              <a:buFont typeface="Arial"/>
              <a:buNone/>
              <a:defRPr sz="4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3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156" name="Google Shape;156;p43"/>
          <p:cNvSpPr>
            <a:spLocks noGrp="1"/>
          </p:cNvSpPr>
          <p:nvPr>
            <p:ph type="pic" idx="2"/>
          </p:nvPr>
        </p:nvSpPr>
        <p:spPr>
          <a:xfrm>
            <a:off x="5000496" y="3429000"/>
            <a:ext cx="7191504" cy="3429000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5_Custom Layout">
  <p:cSld name="35_Custom Layou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4"/>
          <p:cNvSpPr txBox="1">
            <a:spLocks noGrp="1"/>
          </p:cNvSpPr>
          <p:nvPr>
            <p:ph type="title"/>
          </p:nvPr>
        </p:nvSpPr>
        <p:spPr>
          <a:xfrm>
            <a:off x="863328" y="2230840"/>
            <a:ext cx="4187371" cy="178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2AA"/>
              </a:buClr>
              <a:buSzPts val="4000"/>
              <a:buFont typeface="Arial"/>
              <a:buNone/>
              <a:defRPr sz="4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44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160" name="Google Shape;160;p44"/>
          <p:cNvSpPr>
            <a:spLocks noGrp="1"/>
          </p:cNvSpPr>
          <p:nvPr>
            <p:ph type="pic" idx="2"/>
          </p:nvPr>
        </p:nvSpPr>
        <p:spPr>
          <a:xfrm>
            <a:off x="6096000" y="524535"/>
            <a:ext cx="1722783" cy="1722781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61" name="Google Shape;161;p44"/>
          <p:cNvSpPr>
            <a:spLocks noGrp="1"/>
          </p:cNvSpPr>
          <p:nvPr>
            <p:ph type="pic" idx="3"/>
          </p:nvPr>
        </p:nvSpPr>
        <p:spPr>
          <a:xfrm>
            <a:off x="6096000" y="2553237"/>
            <a:ext cx="1722783" cy="1722781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62" name="Google Shape;162;p44"/>
          <p:cNvSpPr>
            <a:spLocks noGrp="1"/>
          </p:cNvSpPr>
          <p:nvPr>
            <p:ph type="pic" idx="4"/>
          </p:nvPr>
        </p:nvSpPr>
        <p:spPr>
          <a:xfrm>
            <a:off x="6096000" y="4581940"/>
            <a:ext cx="1722783" cy="1722781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Custom Layout">
  <p:cSld name="22_Custom Layou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5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165" name="Google Shape;165;p45"/>
          <p:cNvSpPr>
            <a:spLocks noGrp="1"/>
          </p:cNvSpPr>
          <p:nvPr>
            <p:ph type="pic" idx="2"/>
          </p:nvPr>
        </p:nvSpPr>
        <p:spPr>
          <a:xfrm>
            <a:off x="2478157" y="-188843"/>
            <a:ext cx="7235686" cy="7235686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6_Custom Layout">
  <p:cSld name="26_Custom Layou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6"/>
          <p:cNvSpPr txBox="1">
            <a:spLocks noGrp="1"/>
          </p:cNvSpPr>
          <p:nvPr>
            <p:ph type="title"/>
          </p:nvPr>
        </p:nvSpPr>
        <p:spPr>
          <a:xfrm>
            <a:off x="854583" y="1171169"/>
            <a:ext cx="9833429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1E22AA"/>
              </a:buClr>
              <a:buSzPts val="3200"/>
              <a:buFont typeface="Arial"/>
              <a:buNone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46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169" name="Google Shape;169;p46"/>
          <p:cNvSpPr>
            <a:spLocks noGrp="1"/>
          </p:cNvSpPr>
          <p:nvPr>
            <p:ph type="pic" idx="2"/>
          </p:nvPr>
        </p:nvSpPr>
        <p:spPr>
          <a:xfrm>
            <a:off x="1596571" y="2318838"/>
            <a:ext cx="2273064" cy="227306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70" name="Google Shape;170;p46"/>
          <p:cNvSpPr>
            <a:spLocks noGrp="1"/>
          </p:cNvSpPr>
          <p:nvPr>
            <p:ph type="pic" idx="3"/>
          </p:nvPr>
        </p:nvSpPr>
        <p:spPr>
          <a:xfrm>
            <a:off x="4959468" y="2318838"/>
            <a:ext cx="2273064" cy="227306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71" name="Google Shape;171;p46"/>
          <p:cNvSpPr>
            <a:spLocks noGrp="1"/>
          </p:cNvSpPr>
          <p:nvPr>
            <p:ph type="pic" idx="4"/>
          </p:nvPr>
        </p:nvSpPr>
        <p:spPr>
          <a:xfrm>
            <a:off x="8322365" y="2318838"/>
            <a:ext cx="2273064" cy="2273064"/>
          </a:xfrm>
          <a:prstGeom prst="ellipse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4_Custom Layout">
  <p:cSld name="34_Custom Layou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7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174" name="Google Shape;174;p47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6_Custom Layout">
  <p:cSld name="46_Custom Layout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8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177" name="Google Shape;177;p48"/>
          <p:cNvSpPr>
            <a:spLocks noGrp="1"/>
          </p:cNvSpPr>
          <p:nvPr>
            <p:ph type="pic" idx="2"/>
          </p:nvPr>
        </p:nvSpPr>
        <p:spPr>
          <a:xfrm>
            <a:off x="-1" y="0"/>
            <a:ext cx="6134793" cy="6858000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78" name="Google Shape;178;p48"/>
          <p:cNvSpPr>
            <a:spLocks noGrp="1"/>
          </p:cNvSpPr>
          <p:nvPr>
            <p:ph type="pic" idx="3"/>
          </p:nvPr>
        </p:nvSpPr>
        <p:spPr>
          <a:xfrm>
            <a:off x="6057207" y="0"/>
            <a:ext cx="6134793" cy="6858000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6_Custom Layout">
  <p:cSld name="36_Custom Layout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9"/>
          <p:cNvSpPr txBox="1">
            <a:spLocks noGrp="1"/>
          </p:cNvSpPr>
          <p:nvPr>
            <p:ph type="title"/>
          </p:nvPr>
        </p:nvSpPr>
        <p:spPr>
          <a:xfrm>
            <a:off x="863329" y="2307032"/>
            <a:ext cx="4187371" cy="178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2AA"/>
              </a:buClr>
              <a:buSzPts val="4000"/>
              <a:buFont typeface="Arial"/>
              <a:buNone/>
              <a:defRPr sz="4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49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pic>
        <p:nvPicPr>
          <p:cNvPr id="182" name="Google Shape;182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2514600" y="-412387"/>
            <a:ext cx="5359399" cy="9161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302" y="1633719"/>
            <a:ext cx="2064897" cy="4209756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49"/>
          <p:cNvSpPr>
            <a:spLocks noGrp="1"/>
          </p:cNvSpPr>
          <p:nvPr>
            <p:ph type="pic" idx="2"/>
          </p:nvPr>
        </p:nvSpPr>
        <p:spPr>
          <a:xfrm>
            <a:off x="4368800" y="2171700"/>
            <a:ext cx="1790700" cy="3162300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4_Custom Layout">
  <p:cSld name="44_Custom Layout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0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pic>
        <p:nvPicPr>
          <p:cNvPr id="187" name="Google Shape;187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02997" y="465318"/>
            <a:ext cx="2915798" cy="5944509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50"/>
          <p:cNvSpPr>
            <a:spLocks noGrp="1"/>
          </p:cNvSpPr>
          <p:nvPr>
            <p:ph type="pic" idx="2"/>
          </p:nvPr>
        </p:nvSpPr>
        <p:spPr>
          <a:xfrm>
            <a:off x="4796591" y="1211482"/>
            <a:ext cx="2528610" cy="4465418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89" name="Google Shape;189;p50"/>
          <p:cNvSpPr>
            <a:spLocks noGrp="1"/>
          </p:cNvSpPr>
          <p:nvPr>
            <p:ph type="pic" idx="3"/>
          </p:nvPr>
        </p:nvSpPr>
        <p:spPr>
          <a:xfrm>
            <a:off x="7641391" y="1211482"/>
            <a:ext cx="2528610" cy="4465418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90" name="Google Shape;190;p50"/>
          <p:cNvSpPr>
            <a:spLocks noGrp="1"/>
          </p:cNvSpPr>
          <p:nvPr>
            <p:ph type="pic" idx="4"/>
          </p:nvPr>
        </p:nvSpPr>
        <p:spPr>
          <a:xfrm>
            <a:off x="1918893" y="1211482"/>
            <a:ext cx="2528610" cy="4465418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7_Custom Layout">
  <p:cSld name="37_Custom Layou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36523" y="-7716539"/>
            <a:ext cx="2935516" cy="22532368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51"/>
          <p:cNvSpPr>
            <a:spLocks noGrp="1"/>
          </p:cNvSpPr>
          <p:nvPr>
            <p:ph type="pic" idx="2"/>
          </p:nvPr>
        </p:nvSpPr>
        <p:spPr>
          <a:xfrm>
            <a:off x="4683531" y="2389412"/>
            <a:ext cx="1829708" cy="2286000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94" name="Google Shape;194;p51"/>
          <p:cNvSpPr txBox="1">
            <a:spLocks noGrp="1"/>
          </p:cNvSpPr>
          <p:nvPr>
            <p:ph type="title"/>
          </p:nvPr>
        </p:nvSpPr>
        <p:spPr>
          <a:xfrm>
            <a:off x="859827" y="2307032"/>
            <a:ext cx="4187371" cy="178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2AA"/>
              </a:buClr>
              <a:buSzPts val="4000"/>
              <a:buFont typeface="Arial"/>
              <a:buNone/>
              <a:defRPr sz="4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51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8_Custom Layout">
  <p:cSld name="38_Custom Layout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4264" y="1551026"/>
            <a:ext cx="5189635" cy="436331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52"/>
          <p:cNvSpPr>
            <a:spLocks noGrp="1"/>
          </p:cNvSpPr>
          <p:nvPr>
            <p:ph type="pic" idx="2"/>
          </p:nvPr>
        </p:nvSpPr>
        <p:spPr>
          <a:xfrm>
            <a:off x="5884154" y="1805212"/>
            <a:ext cx="4809245" cy="2703288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199" name="Google Shape;199;p52"/>
          <p:cNvSpPr txBox="1">
            <a:spLocks noGrp="1"/>
          </p:cNvSpPr>
          <p:nvPr>
            <p:ph type="title"/>
          </p:nvPr>
        </p:nvSpPr>
        <p:spPr>
          <a:xfrm>
            <a:off x="863325" y="2307032"/>
            <a:ext cx="4187371" cy="178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2AA"/>
              </a:buClr>
              <a:buSzPts val="4000"/>
              <a:buFont typeface="Arial"/>
              <a:buNone/>
              <a:defRPr sz="4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52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9_Custom Layout">
  <p:cSld name="39_Custom Layou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285240" y="1277828"/>
            <a:ext cx="7470157" cy="4386036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53"/>
          <p:cNvSpPr>
            <a:spLocks noGrp="1"/>
          </p:cNvSpPr>
          <p:nvPr>
            <p:ph type="pic" idx="2"/>
          </p:nvPr>
        </p:nvSpPr>
        <p:spPr>
          <a:xfrm>
            <a:off x="5200072" y="1602012"/>
            <a:ext cx="5641445" cy="3537119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204" name="Google Shape;204;p53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205" name="Google Shape;205;p53"/>
          <p:cNvSpPr txBox="1">
            <a:spLocks noGrp="1"/>
          </p:cNvSpPr>
          <p:nvPr>
            <p:ph type="title"/>
          </p:nvPr>
        </p:nvSpPr>
        <p:spPr>
          <a:xfrm>
            <a:off x="863325" y="2307032"/>
            <a:ext cx="4187371" cy="178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2AA"/>
              </a:buClr>
              <a:buSzPts val="4000"/>
              <a:buFont typeface="Arial"/>
              <a:buNone/>
              <a:defRPr sz="4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0_Custom Layout">
  <p:cSld name="40_Custom Layout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09454" y="913305"/>
            <a:ext cx="5343632" cy="7508718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54"/>
          <p:cNvSpPr>
            <a:spLocks noGrp="1"/>
          </p:cNvSpPr>
          <p:nvPr>
            <p:ph type="pic" idx="2"/>
          </p:nvPr>
        </p:nvSpPr>
        <p:spPr>
          <a:xfrm>
            <a:off x="5553954" y="1690912"/>
            <a:ext cx="4453646" cy="5941788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209" name="Google Shape;209;p54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210" name="Google Shape;210;p54"/>
          <p:cNvSpPr txBox="1">
            <a:spLocks noGrp="1"/>
          </p:cNvSpPr>
          <p:nvPr>
            <p:ph type="title"/>
          </p:nvPr>
        </p:nvSpPr>
        <p:spPr>
          <a:xfrm>
            <a:off x="863325" y="2307032"/>
            <a:ext cx="4187371" cy="178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2AA"/>
              </a:buClr>
              <a:buSzPts val="4000"/>
              <a:buFont typeface="Arial"/>
              <a:buNone/>
              <a:defRPr sz="4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1_Custom Layout">
  <p:cSld name="41_Custom Layou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42839" y="1106866"/>
            <a:ext cx="2408238" cy="490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46761" y="1106866"/>
            <a:ext cx="2408238" cy="490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50683" y="1106866"/>
            <a:ext cx="2408238" cy="4909739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55"/>
          <p:cNvSpPr>
            <a:spLocks noGrp="1"/>
          </p:cNvSpPr>
          <p:nvPr>
            <p:ph type="pic" idx="2"/>
          </p:nvPr>
        </p:nvSpPr>
        <p:spPr>
          <a:xfrm>
            <a:off x="5098854" y="1716652"/>
            <a:ext cx="2114746" cy="3719288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216" name="Google Shape;216;p55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217" name="Google Shape;217;p55"/>
          <p:cNvSpPr>
            <a:spLocks noGrp="1"/>
          </p:cNvSpPr>
          <p:nvPr>
            <p:ph type="pic" idx="3"/>
          </p:nvPr>
        </p:nvSpPr>
        <p:spPr>
          <a:xfrm>
            <a:off x="7690919" y="1716652"/>
            <a:ext cx="2114746" cy="3719288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218" name="Google Shape;218;p55"/>
          <p:cNvSpPr>
            <a:spLocks noGrp="1"/>
          </p:cNvSpPr>
          <p:nvPr>
            <p:ph type="pic" idx="4"/>
          </p:nvPr>
        </p:nvSpPr>
        <p:spPr>
          <a:xfrm>
            <a:off x="10290984" y="1716652"/>
            <a:ext cx="2114746" cy="3719288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219" name="Google Shape;219;p55"/>
          <p:cNvSpPr txBox="1">
            <a:spLocks noGrp="1"/>
          </p:cNvSpPr>
          <p:nvPr>
            <p:ph type="title"/>
          </p:nvPr>
        </p:nvSpPr>
        <p:spPr>
          <a:xfrm>
            <a:off x="863325" y="2307032"/>
            <a:ext cx="4187371" cy="178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2AA"/>
              </a:buClr>
              <a:buSzPts val="4000"/>
              <a:buFont typeface="Arial"/>
              <a:buNone/>
              <a:defRPr sz="4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3_Custom Layout">
  <p:cSld name="43_Custom Layout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56"/>
          <p:cNvSpPr/>
          <p:nvPr/>
        </p:nvSpPr>
        <p:spPr>
          <a:xfrm>
            <a:off x="-23434" y="0"/>
            <a:ext cx="402393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2" name="Google Shape;222;p56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pic>
        <p:nvPicPr>
          <p:cNvPr id="223" name="Google Shape;223;p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55839" y="1271626"/>
            <a:ext cx="2408238" cy="490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48083" y="1271626"/>
            <a:ext cx="2408238" cy="4909739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56"/>
          <p:cNvSpPr>
            <a:spLocks noGrp="1"/>
          </p:cNvSpPr>
          <p:nvPr>
            <p:ph type="pic" idx="2"/>
          </p:nvPr>
        </p:nvSpPr>
        <p:spPr>
          <a:xfrm>
            <a:off x="-411681" y="1881412"/>
            <a:ext cx="2114746" cy="3719288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226" name="Google Shape;226;p56"/>
          <p:cNvSpPr>
            <a:spLocks noGrp="1"/>
          </p:cNvSpPr>
          <p:nvPr>
            <p:ph type="pic" idx="3"/>
          </p:nvPr>
        </p:nvSpPr>
        <p:spPr>
          <a:xfrm>
            <a:off x="2188384" y="1881412"/>
            <a:ext cx="2114746" cy="3719288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</p:spPr>
      </p:sp>
      <p:sp>
        <p:nvSpPr>
          <p:cNvPr id="227" name="Google Shape;227;p56"/>
          <p:cNvSpPr txBox="1">
            <a:spLocks noGrp="1"/>
          </p:cNvSpPr>
          <p:nvPr>
            <p:ph type="title"/>
          </p:nvPr>
        </p:nvSpPr>
        <p:spPr>
          <a:xfrm>
            <a:off x="5101771" y="1171169"/>
            <a:ext cx="5401129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2_Custom Layout">
  <p:cSld name="42_Custom Layou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7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230" name="Google Shape;230;p57"/>
          <p:cNvSpPr>
            <a:spLocks noGrp="1"/>
          </p:cNvSpPr>
          <p:nvPr>
            <p:ph type="pic" idx="2"/>
          </p:nvPr>
        </p:nvSpPr>
        <p:spPr>
          <a:xfrm>
            <a:off x="5544619" y="3316697"/>
            <a:ext cx="2114746" cy="3719288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  <a:effectLst>
            <a:outerShdw blurRad="38100" dist="152400" dir="8100000" algn="tr" rotWithShape="0">
              <a:srgbClr val="000000">
                <a:alpha val="7843"/>
              </a:srgbClr>
            </a:outerShdw>
          </a:effectLst>
        </p:spPr>
      </p:sp>
      <p:sp>
        <p:nvSpPr>
          <p:cNvPr id="231" name="Google Shape;231;p57"/>
          <p:cNvSpPr>
            <a:spLocks noGrp="1"/>
          </p:cNvSpPr>
          <p:nvPr>
            <p:ph type="pic" idx="3"/>
          </p:nvPr>
        </p:nvSpPr>
        <p:spPr>
          <a:xfrm>
            <a:off x="7195619" y="2313211"/>
            <a:ext cx="2114746" cy="3719288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  <a:effectLst>
            <a:outerShdw blurRad="38100" dist="152400" dir="8100000" algn="tr" rotWithShape="0">
              <a:srgbClr val="000000">
                <a:alpha val="7843"/>
              </a:srgbClr>
            </a:outerShdw>
          </a:effectLst>
        </p:spPr>
      </p:sp>
      <p:sp>
        <p:nvSpPr>
          <p:cNvPr id="232" name="Google Shape;232;p57"/>
          <p:cNvSpPr>
            <a:spLocks noGrp="1"/>
          </p:cNvSpPr>
          <p:nvPr>
            <p:ph type="pic" idx="4"/>
          </p:nvPr>
        </p:nvSpPr>
        <p:spPr>
          <a:xfrm>
            <a:off x="8833919" y="1360525"/>
            <a:ext cx="2114746" cy="3719288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  <a:effectLst>
            <a:outerShdw blurRad="38100" dist="152400" dir="8100000" algn="tr" rotWithShape="0">
              <a:srgbClr val="000000">
                <a:alpha val="7843"/>
              </a:srgbClr>
            </a:outerShdw>
          </a:effectLst>
        </p:spPr>
      </p:sp>
      <p:sp>
        <p:nvSpPr>
          <p:cNvPr id="233" name="Google Shape;233;p57"/>
          <p:cNvSpPr>
            <a:spLocks noGrp="1"/>
          </p:cNvSpPr>
          <p:nvPr>
            <p:ph type="pic" idx="5"/>
          </p:nvPr>
        </p:nvSpPr>
        <p:spPr>
          <a:xfrm>
            <a:off x="10473840" y="405115"/>
            <a:ext cx="2114746" cy="3719288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  <a:effectLst>
            <a:outerShdw blurRad="38100" dist="152400" dir="8100000" algn="tr" rotWithShape="0">
              <a:srgbClr val="000000">
                <a:alpha val="7843"/>
              </a:srgbClr>
            </a:outerShdw>
          </a:effectLst>
        </p:spPr>
      </p:sp>
      <p:sp>
        <p:nvSpPr>
          <p:cNvPr id="234" name="Google Shape;234;p57"/>
          <p:cNvSpPr>
            <a:spLocks noGrp="1"/>
          </p:cNvSpPr>
          <p:nvPr>
            <p:ph type="pic" idx="6"/>
          </p:nvPr>
        </p:nvSpPr>
        <p:spPr>
          <a:xfrm>
            <a:off x="9959945" y="3910315"/>
            <a:ext cx="2114746" cy="3719288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  <a:effectLst>
            <a:outerShdw blurRad="38100" dist="152400" dir="8100000" algn="tr" rotWithShape="0">
              <a:srgbClr val="000000">
                <a:alpha val="7843"/>
              </a:srgbClr>
            </a:outerShdw>
          </a:effectLst>
        </p:spPr>
      </p:sp>
      <p:sp>
        <p:nvSpPr>
          <p:cNvPr id="235" name="Google Shape;235;p57"/>
          <p:cNvSpPr>
            <a:spLocks noGrp="1"/>
          </p:cNvSpPr>
          <p:nvPr>
            <p:ph type="pic" idx="7"/>
          </p:nvPr>
        </p:nvSpPr>
        <p:spPr>
          <a:xfrm>
            <a:off x="6056893" y="-243022"/>
            <a:ext cx="2114746" cy="3719288"/>
          </a:xfrm>
          <a:prstGeom prst="rect">
            <a:avLst/>
          </a:prstGeom>
          <a:gradFill>
            <a:gsLst>
              <a:gs pos="0">
                <a:srgbClr val="D8D8D8"/>
              </a:gs>
              <a:gs pos="99000">
                <a:srgbClr val="BFBFBF"/>
              </a:gs>
              <a:gs pos="100000">
                <a:srgbClr val="BFBFBF"/>
              </a:gs>
            </a:gsLst>
            <a:lin ang="5400000" scaled="0"/>
          </a:gradFill>
          <a:ln>
            <a:noFill/>
          </a:ln>
          <a:effectLst>
            <a:outerShdw blurRad="38100" dist="152400" dir="8100000" algn="tr" rotWithShape="0">
              <a:srgbClr val="000000">
                <a:alpha val="7843"/>
              </a:srgbClr>
            </a:outerShdw>
          </a:effectLst>
        </p:spPr>
      </p:sp>
      <p:sp>
        <p:nvSpPr>
          <p:cNvPr id="236" name="Google Shape;236;p57"/>
          <p:cNvSpPr txBox="1">
            <a:spLocks noGrp="1"/>
          </p:cNvSpPr>
          <p:nvPr>
            <p:ph type="title"/>
          </p:nvPr>
        </p:nvSpPr>
        <p:spPr>
          <a:xfrm>
            <a:off x="863325" y="2307032"/>
            <a:ext cx="4187371" cy="178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2AA"/>
              </a:buClr>
              <a:buSzPts val="4000"/>
              <a:buFont typeface="Arial"/>
              <a:buNone/>
              <a:defRPr sz="4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">
  <p:cSld name="Default Slide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58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  <a:defRPr sz="803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239" name="Google Shape;239;p58"/>
          <p:cNvSpPr txBox="1">
            <a:spLocks noGrp="1"/>
          </p:cNvSpPr>
          <p:nvPr>
            <p:ph type="title"/>
          </p:nvPr>
        </p:nvSpPr>
        <p:spPr>
          <a:xfrm>
            <a:off x="854583" y="1171169"/>
            <a:ext cx="9833429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1E22AA"/>
              </a:buClr>
              <a:buSzPts val="3600"/>
              <a:buFont typeface="Arial"/>
              <a:buNone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854699" y="1153918"/>
            <a:ext cx="9833429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1E22AA"/>
              </a:buClr>
              <a:buSzPts val="3600"/>
              <a:buFont typeface="Arial"/>
              <a:buNone/>
              <a:defRPr sz="3600" b="0" i="1" u="none" strike="noStrike" cap="none">
                <a:solidFill>
                  <a:srgbClr val="1E22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854699" y="2343436"/>
            <a:ext cx="9833429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7200">
          <p15:clr>
            <a:srgbClr val="F26B43"/>
          </p15:clr>
        </p15:guide>
        <p15:guide id="4" pos="1005">
          <p15:clr>
            <a:srgbClr val="F26B43"/>
          </p15:clr>
        </p15:guide>
        <p15:guide id="5" orient="horz" pos="100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3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13.png"/><Relationship Id="rId9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75a7eefeb2_0_42"/>
          <p:cNvSpPr/>
          <p:nvPr/>
        </p:nvSpPr>
        <p:spPr>
          <a:xfrm>
            <a:off x="1975003" y="1097180"/>
            <a:ext cx="2829600" cy="2829600"/>
          </a:xfrm>
          <a:prstGeom prst="ellipse">
            <a:avLst/>
          </a:prstGeom>
          <a:solidFill>
            <a:srgbClr val="EFEFEF"/>
          </a:solidFill>
          <a:ln>
            <a:noFill/>
          </a:ln>
          <a:effectLst>
            <a:outerShdw blurRad="371475" dist="47625" dir="528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175a7eefeb2_0_42"/>
          <p:cNvSpPr/>
          <p:nvPr/>
        </p:nvSpPr>
        <p:spPr>
          <a:xfrm>
            <a:off x="4585779" y="1056704"/>
            <a:ext cx="2910300" cy="2910300"/>
          </a:xfrm>
          <a:prstGeom prst="ellipse">
            <a:avLst/>
          </a:prstGeom>
          <a:solidFill>
            <a:srgbClr val="CFE2F3"/>
          </a:solidFill>
          <a:ln>
            <a:noFill/>
          </a:ln>
          <a:effectLst>
            <a:outerShdw blurRad="342900" dist="19050" dir="5400000" algn="b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g175a7eefeb2_0_42"/>
          <p:cNvSpPr/>
          <p:nvPr/>
        </p:nvSpPr>
        <p:spPr>
          <a:xfrm>
            <a:off x="4585779" y="3703879"/>
            <a:ext cx="2910300" cy="2910300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342900" dist="19050" dir="5400000" algn="b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g175a7eefeb2_0_42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600" cy="2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pic>
        <p:nvPicPr>
          <p:cNvPr id="249" name="Google Shape;249;g175a7eefeb2_0_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03200" y="411222"/>
            <a:ext cx="2852900" cy="31105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175a7eefeb2_0_42"/>
          <p:cNvSpPr/>
          <p:nvPr/>
        </p:nvSpPr>
        <p:spPr>
          <a:xfrm>
            <a:off x="7332939" y="916400"/>
            <a:ext cx="3053700" cy="3053700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342900" dist="19050" dir="5400000" algn="b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g175a7eefeb2_0_42"/>
          <p:cNvSpPr txBox="1"/>
          <p:nvPr/>
        </p:nvSpPr>
        <p:spPr>
          <a:xfrm>
            <a:off x="1881557" y="2220049"/>
            <a:ext cx="3016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>
                <a:latin typeface="Century Gothic"/>
                <a:ea typeface="Century Gothic"/>
                <a:cs typeface="Century Gothic"/>
                <a:sym typeface="Century Gothic"/>
              </a:rPr>
              <a:t>Qualità della Vita</a:t>
            </a:r>
            <a:endParaRPr sz="17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2" name="Google Shape;252;g175a7eefeb2_0_42"/>
          <p:cNvSpPr txBox="1"/>
          <p:nvPr/>
        </p:nvSpPr>
        <p:spPr>
          <a:xfrm>
            <a:off x="4233988" y="2220049"/>
            <a:ext cx="3614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Consapevolezza</a:t>
            </a:r>
            <a:endParaRPr sz="17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3" name="Google Shape;253;g175a7eefeb2_0_42"/>
          <p:cNvSpPr txBox="1"/>
          <p:nvPr/>
        </p:nvSpPr>
        <p:spPr>
          <a:xfrm>
            <a:off x="7334297" y="2220046"/>
            <a:ext cx="30537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Condivisione</a:t>
            </a:r>
            <a:endParaRPr sz="17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4" name="Google Shape;254;g175a7eefeb2_0_42"/>
          <p:cNvSpPr txBox="1"/>
          <p:nvPr/>
        </p:nvSpPr>
        <p:spPr>
          <a:xfrm>
            <a:off x="4234008" y="4935941"/>
            <a:ext cx="3614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Informazione</a:t>
            </a:r>
            <a:endParaRPr sz="17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5" name="Google Shape;255;g175a7eefeb2_0_42"/>
          <p:cNvSpPr/>
          <p:nvPr/>
        </p:nvSpPr>
        <p:spPr>
          <a:xfrm>
            <a:off x="7332939" y="3563575"/>
            <a:ext cx="3053700" cy="3053700"/>
          </a:xfrm>
          <a:prstGeom prst="ellipse">
            <a:avLst/>
          </a:prstGeom>
          <a:solidFill>
            <a:srgbClr val="CFE2F3"/>
          </a:solidFill>
          <a:ln>
            <a:noFill/>
          </a:ln>
          <a:effectLst>
            <a:outerShdw blurRad="342900" dist="19050" dir="5400000" algn="b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g175a7eefeb2_0_42"/>
          <p:cNvSpPr/>
          <p:nvPr/>
        </p:nvSpPr>
        <p:spPr>
          <a:xfrm>
            <a:off x="1898803" y="3744355"/>
            <a:ext cx="2829600" cy="2829600"/>
          </a:xfrm>
          <a:prstGeom prst="ellipse">
            <a:avLst/>
          </a:prstGeom>
          <a:solidFill>
            <a:srgbClr val="CFE2F3"/>
          </a:solidFill>
          <a:ln>
            <a:noFill/>
          </a:ln>
          <a:effectLst>
            <a:outerShdw blurRad="371475" dist="47625" dir="528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175a7eefeb2_0_42"/>
          <p:cNvSpPr txBox="1"/>
          <p:nvPr/>
        </p:nvSpPr>
        <p:spPr>
          <a:xfrm>
            <a:off x="1805357" y="4935949"/>
            <a:ext cx="3016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>
                <a:latin typeface="Century Gothic"/>
                <a:ea typeface="Century Gothic"/>
                <a:cs typeface="Century Gothic"/>
                <a:sym typeface="Century Gothic"/>
              </a:rPr>
              <a:t>Fiducia</a:t>
            </a:r>
            <a:endParaRPr sz="17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8" name="Google Shape;258;g175a7eefeb2_0_42"/>
          <p:cNvSpPr txBox="1"/>
          <p:nvPr/>
        </p:nvSpPr>
        <p:spPr>
          <a:xfrm>
            <a:off x="7332947" y="4935821"/>
            <a:ext cx="30537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Relazioni</a:t>
            </a:r>
            <a:endParaRPr sz="17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9" name="Google Shape;259;g175a7eefeb2_0_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33425" y="-51938"/>
            <a:ext cx="4872051" cy="138975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g175a7eefeb2_0_42"/>
          <p:cNvSpPr txBox="1"/>
          <p:nvPr/>
        </p:nvSpPr>
        <p:spPr>
          <a:xfrm>
            <a:off x="2314150" y="2606213"/>
            <a:ext cx="2151300" cy="9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200"/>
              </a:spcAft>
              <a:buNone/>
            </a:pPr>
            <a:r>
              <a:rPr lang="en-US" sz="1100">
                <a:solidFill>
                  <a:schemeClr val="dk1"/>
                </a:solidFill>
              </a:rPr>
              <a:t>Migliorare con il gioco la qualità della vita di pazienti pediatrici affetti da patologie rare dell’intestino.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1" name="Google Shape;261;g175a7eefeb2_0_42"/>
          <p:cNvSpPr txBox="1"/>
          <p:nvPr/>
        </p:nvSpPr>
        <p:spPr>
          <a:xfrm>
            <a:off x="4930575" y="2621638"/>
            <a:ext cx="2200200" cy="10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</a:rPr>
              <a:t>Aumentare il livello di conoscenza della malattia rara e di come affrontarla.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g175a7eefeb2_0_42"/>
          <p:cNvSpPr txBox="1"/>
          <p:nvPr/>
        </p:nvSpPr>
        <p:spPr>
          <a:xfrm>
            <a:off x="7784725" y="2621625"/>
            <a:ext cx="2152800" cy="10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</a:rPr>
              <a:t>Costruire un luogo di incontro virtuale in cui poter giocare e condividere esperienze.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g175a7eefeb2_0_42"/>
          <p:cNvSpPr txBox="1"/>
          <p:nvPr/>
        </p:nvSpPr>
        <p:spPr>
          <a:xfrm>
            <a:off x="2187400" y="5362575"/>
            <a:ext cx="2252400" cy="10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Aumentare il rapporto di fiducia tra il bambino ed il suo caregiver che giocano insieme.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4" name="Google Shape;264;g175a7eefeb2_0_42"/>
          <p:cNvSpPr txBox="1"/>
          <p:nvPr/>
        </p:nvSpPr>
        <p:spPr>
          <a:xfrm>
            <a:off x="4885725" y="5362575"/>
            <a:ext cx="2289900" cy="10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Offrire consigli utili ed immediatamente fruibili mentre ci si diverte.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5" name="Google Shape;265;g175a7eefeb2_0_42"/>
          <p:cNvSpPr txBox="1"/>
          <p:nvPr/>
        </p:nvSpPr>
        <p:spPr>
          <a:xfrm>
            <a:off x="7827625" y="5362575"/>
            <a:ext cx="2067000" cy="10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Costruire una community di persone che condividono una stessa condizione.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66" name="Google Shape;266;g175a7eefeb2_0_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4967" y="1102624"/>
            <a:ext cx="1087599" cy="1087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g175a7eefeb2_0_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15997" y="3848226"/>
            <a:ext cx="1087599" cy="1087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g175a7eefeb2_0_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86867" y="3848234"/>
            <a:ext cx="1087599" cy="1087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g175a7eefeb2_0_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9795" y="3848222"/>
            <a:ext cx="1087599" cy="1087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g175a7eefeb2_0_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317349" y="1102624"/>
            <a:ext cx="1087599" cy="1087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g175a7eefeb2_0_4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45999" y="1102630"/>
            <a:ext cx="1087599" cy="108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g175a7eefeb2_0_366"/>
          <p:cNvPicPr preferRelativeResize="0"/>
          <p:nvPr/>
        </p:nvPicPr>
        <p:blipFill rotWithShape="1">
          <a:blip r:embed="rId3">
            <a:alphaModFix/>
          </a:blip>
          <a:srcRect l="26451" r="23203"/>
          <a:stretch/>
        </p:blipFill>
        <p:spPr>
          <a:xfrm>
            <a:off x="6096000" y="0"/>
            <a:ext cx="613779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g175a7eefeb2_0_366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600" cy="2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pic>
        <p:nvPicPr>
          <p:cNvPr id="279" name="Google Shape;279;g175a7eefeb2_0_3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5150" y="129750"/>
            <a:ext cx="4972149" cy="141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g175a7eefeb2_0_3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03200" y="6019247"/>
            <a:ext cx="2852900" cy="31105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g175a7eefeb2_0_366"/>
          <p:cNvSpPr/>
          <p:nvPr/>
        </p:nvSpPr>
        <p:spPr>
          <a:xfrm>
            <a:off x="4894988" y="355550"/>
            <a:ext cx="2712900" cy="27129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271463" dist="47625" dir="5400000" algn="bl" rotWithShape="0">
              <a:srgbClr val="000000">
                <a:alpha val="2863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g175a7eefeb2_0_366"/>
          <p:cNvSpPr txBox="1"/>
          <p:nvPr/>
        </p:nvSpPr>
        <p:spPr>
          <a:xfrm>
            <a:off x="5120119" y="1632831"/>
            <a:ext cx="22626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Usare il gioco come </a:t>
            </a:r>
            <a:r>
              <a:rPr lang="en-US" sz="1400" b="1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linguaggio universale</a:t>
            </a:r>
            <a:r>
              <a:rPr lang="en-US" sz="14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e vivere la diversità come normalità.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g175a7eefeb2_0_366"/>
          <p:cNvSpPr/>
          <p:nvPr/>
        </p:nvSpPr>
        <p:spPr>
          <a:xfrm>
            <a:off x="4894910" y="3677458"/>
            <a:ext cx="2712900" cy="27129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285750" dist="19050" dir="5400000" algn="b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g175a7eefeb2_0_366"/>
          <p:cNvSpPr txBox="1"/>
          <p:nvPr/>
        </p:nvSpPr>
        <p:spPr>
          <a:xfrm>
            <a:off x="5120038" y="5133000"/>
            <a:ext cx="2262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Una buona formazione sulla propria condizione facilita l’assistenza.</a:t>
            </a:r>
            <a:endParaRPr sz="14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5" name="Google Shape;285;g175a7eefeb2_0_366"/>
          <p:cNvSpPr/>
          <p:nvPr/>
        </p:nvSpPr>
        <p:spPr>
          <a:xfrm>
            <a:off x="2031375" y="2093779"/>
            <a:ext cx="2712900" cy="27129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214313" dist="47625" dir="54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g175a7eefeb2_0_366"/>
          <p:cNvSpPr txBox="1"/>
          <p:nvPr/>
        </p:nvSpPr>
        <p:spPr>
          <a:xfrm>
            <a:off x="2256530" y="3725101"/>
            <a:ext cx="2262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Migliorare la gestione della condizione.</a:t>
            </a:r>
            <a:endParaRPr sz="14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7" name="Google Shape;287;g175a7eefeb2_0_366"/>
          <p:cNvSpPr txBox="1"/>
          <p:nvPr/>
        </p:nvSpPr>
        <p:spPr>
          <a:xfrm>
            <a:off x="2129464" y="3106340"/>
            <a:ext cx="2516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Empowerment</a:t>
            </a:r>
            <a:br>
              <a:rPr lang="en-US" sz="17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17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Personale</a:t>
            </a:r>
            <a:endParaRPr sz="17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8" name="Google Shape;288;g175a7eefeb2_0_366"/>
          <p:cNvSpPr txBox="1"/>
          <p:nvPr/>
        </p:nvSpPr>
        <p:spPr>
          <a:xfrm>
            <a:off x="4993077" y="4534377"/>
            <a:ext cx="2516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Snellire</a:t>
            </a:r>
            <a:br>
              <a:rPr lang="en-US" sz="17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17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Assistenza</a:t>
            </a:r>
            <a:endParaRPr sz="17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9" name="Google Shape;289;g175a7eefeb2_0_366"/>
          <p:cNvSpPr txBox="1"/>
          <p:nvPr/>
        </p:nvSpPr>
        <p:spPr>
          <a:xfrm>
            <a:off x="4993077" y="1263719"/>
            <a:ext cx="25167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Favorire Socialità</a:t>
            </a:r>
            <a:endParaRPr sz="17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0" name="Google Shape;290;g175a7eefeb2_0_36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5150" y="4257675"/>
            <a:ext cx="3209400" cy="260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g175a7eefeb2_0_3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12862" y="476250"/>
            <a:ext cx="831277" cy="83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g175a7eefeb2_0_36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74489" y="3814350"/>
            <a:ext cx="708000" cy="7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g175a7eefeb2_0_36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919150" y="2211337"/>
            <a:ext cx="937350" cy="93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175a7eefeb2_0_1"/>
          <p:cNvSpPr/>
          <p:nvPr/>
        </p:nvSpPr>
        <p:spPr>
          <a:xfrm>
            <a:off x="559328" y="1156155"/>
            <a:ext cx="2829600" cy="2829600"/>
          </a:xfrm>
          <a:prstGeom prst="ellipse">
            <a:avLst/>
          </a:prstGeom>
          <a:solidFill>
            <a:srgbClr val="EFEFEF"/>
          </a:solidFill>
          <a:ln>
            <a:noFill/>
          </a:ln>
          <a:effectLst>
            <a:outerShdw blurRad="371475" dist="47625" dir="528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g175a7eefeb2_0_1"/>
          <p:cNvSpPr/>
          <p:nvPr/>
        </p:nvSpPr>
        <p:spPr>
          <a:xfrm>
            <a:off x="3170104" y="1115679"/>
            <a:ext cx="2910300" cy="2910300"/>
          </a:xfrm>
          <a:prstGeom prst="ellipse">
            <a:avLst/>
          </a:prstGeom>
          <a:solidFill>
            <a:srgbClr val="CFE2F3"/>
          </a:solidFill>
          <a:ln>
            <a:noFill/>
          </a:ln>
          <a:effectLst>
            <a:outerShdw blurRad="342900" dist="19050" dir="5400000" algn="b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g175a7eefeb2_0_1"/>
          <p:cNvSpPr/>
          <p:nvPr/>
        </p:nvSpPr>
        <p:spPr>
          <a:xfrm>
            <a:off x="3170104" y="3762854"/>
            <a:ext cx="2910300" cy="2910300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342900" dist="19050" dir="5400000" algn="b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g175a7eefeb2_0_1"/>
          <p:cNvSpPr txBox="1">
            <a:spLocks noGrp="1"/>
          </p:cNvSpPr>
          <p:nvPr>
            <p:ph type="sldNum" idx="12"/>
          </p:nvPr>
        </p:nvSpPr>
        <p:spPr>
          <a:xfrm>
            <a:off x="11360517" y="6390178"/>
            <a:ext cx="513600" cy="2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3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pic>
        <p:nvPicPr>
          <p:cNvPr id="303" name="Google Shape;303;g175a7eefeb2_0_1"/>
          <p:cNvPicPr preferRelativeResize="0"/>
          <p:nvPr/>
        </p:nvPicPr>
        <p:blipFill rotWithShape="1">
          <a:blip r:embed="rId3">
            <a:alphaModFix/>
          </a:blip>
          <a:srcRect t="8818" b="49801"/>
          <a:stretch/>
        </p:blipFill>
        <p:spPr>
          <a:xfrm>
            <a:off x="152400" y="276225"/>
            <a:ext cx="4918451" cy="58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g175a7eefeb2_0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03200" y="411222"/>
            <a:ext cx="2852900" cy="31105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g175a7eefeb2_0_1"/>
          <p:cNvSpPr/>
          <p:nvPr/>
        </p:nvSpPr>
        <p:spPr>
          <a:xfrm>
            <a:off x="5917264" y="975375"/>
            <a:ext cx="3053700" cy="3053700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342900" dist="19050" dir="5400000" algn="b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g175a7eefeb2_0_1"/>
          <p:cNvSpPr txBox="1"/>
          <p:nvPr/>
        </p:nvSpPr>
        <p:spPr>
          <a:xfrm>
            <a:off x="465882" y="2162074"/>
            <a:ext cx="3016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Segmenti di Mercato</a:t>
            </a:r>
            <a:endParaRPr sz="17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7" name="Google Shape;307;g175a7eefeb2_0_1"/>
          <p:cNvSpPr txBox="1"/>
          <p:nvPr/>
        </p:nvSpPr>
        <p:spPr>
          <a:xfrm>
            <a:off x="2818313" y="2162074"/>
            <a:ext cx="3614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Proposta di Valore</a:t>
            </a:r>
            <a:endParaRPr sz="17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8" name="Google Shape;308;g175a7eefeb2_0_1"/>
          <p:cNvSpPr txBox="1"/>
          <p:nvPr/>
        </p:nvSpPr>
        <p:spPr>
          <a:xfrm>
            <a:off x="5917272" y="2125621"/>
            <a:ext cx="30537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Canale</a:t>
            </a:r>
            <a:endParaRPr sz="17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9" name="Google Shape;309;g175a7eefeb2_0_1"/>
          <p:cNvSpPr/>
          <p:nvPr/>
        </p:nvSpPr>
        <p:spPr>
          <a:xfrm>
            <a:off x="8810549" y="1052095"/>
            <a:ext cx="2910300" cy="2910300"/>
          </a:xfrm>
          <a:prstGeom prst="ellipse">
            <a:avLst/>
          </a:prstGeom>
          <a:solidFill>
            <a:srgbClr val="CFE2F3"/>
          </a:solidFill>
          <a:ln>
            <a:noFill/>
          </a:ln>
          <a:effectLst>
            <a:outerShdw blurRad="342900" dist="19050" dir="5400000" algn="b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g175a7eefeb2_0_1"/>
          <p:cNvSpPr txBox="1"/>
          <p:nvPr/>
        </p:nvSpPr>
        <p:spPr>
          <a:xfrm>
            <a:off x="2850233" y="4871691"/>
            <a:ext cx="3614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Rapporto con il Cliente</a:t>
            </a:r>
            <a:endParaRPr sz="17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11" name="Google Shape;311;g175a7eefeb2_0_1"/>
          <p:cNvPicPr preferRelativeResize="0"/>
          <p:nvPr/>
        </p:nvPicPr>
        <p:blipFill rotWithShape="1">
          <a:blip r:embed="rId3">
            <a:alphaModFix/>
          </a:blip>
          <a:srcRect t="48841" b="9778"/>
          <a:stretch/>
        </p:blipFill>
        <p:spPr>
          <a:xfrm>
            <a:off x="2921600" y="352424"/>
            <a:ext cx="4918451" cy="58102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g175a7eefeb2_0_1"/>
          <p:cNvSpPr/>
          <p:nvPr/>
        </p:nvSpPr>
        <p:spPr>
          <a:xfrm>
            <a:off x="5917264" y="3622550"/>
            <a:ext cx="3053700" cy="3053700"/>
          </a:xfrm>
          <a:prstGeom prst="ellipse">
            <a:avLst/>
          </a:prstGeom>
          <a:solidFill>
            <a:srgbClr val="CFE2F3"/>
          </a:solidFill>
          <a:ln>
            <a:noFill/>
          </a:ln>
          <a:effectLst>
            <a:outerShdw blurRad="342900" dist="19050" dir="5400000" algn="b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g175a7eefeb2_0_1"/>
          <p:cNvSpPr/>
          <p:nvPr/>
        </p:nvSpPr>
        <p:spPr>
          <a:xfrm>
            <a:off x="483128" y="3803330"/>
            <a:ext cx="2829600" cy="2829600"/>
          </a:xfrm>
          <a:prstGeom prst="ellipse">
            <a:avLst/>
          </a:prstGeom>
          <a:solidFill>
            <a:srgbClr val="CFE2F3"/>
          </a:solidFill>
          <a:ln>
            <a:noFill/>
          </a:ln>
          <a:effectLst>
            <a:outerShdw blurRad="371475" dist="47625" dir="528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g175a7eefeb2_0_1"/>
          <p:cNvSpPr txBox="1"/>
          <p:nvPr/>
        </p:nvSpPr>
        <p:spPr>
          <a:xfrm>
            <a:off x="389682" y="4885449"/>
            <a:ext cx="3016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Fonti di Reddito</a:t>
            </a:r>
            <a:endParaRPr sz="17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5" name="Google Shape;315;g175a7eefeb2_0_1"/>
          <p:cNvSpPr txBox="1"/>
          <p:nvPr/>
        </p:nvSpPr>
        <p:spPr>
          <a:xfrm>
            <a:off x="8371388" y="1999374"/>
            <a:ext cx="3614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Attività e Risorse Chiave</a:t>
            </a:r>
            <a:endParaRPr sz="17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6" name="Google Shape;316;g175a7eefeb2_0_1"/>
          <p:cNvSpPr txBox="1"/>
          <p:nvPr/>
        </p:nvSpPr>
        <p:spPr>
          <a:xfrm>
            <a:off x="5917272" y="4848996"/>
            <a:ext cx="30537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Partner Chiave</a:t>
            </a:r>
            <a:endParaRPr sz="17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7" name="Google Shape;317;g175a7eefeb2_0_1"/>
          <p:cNvSpPr/>
          <p:nvPr/>
        </p:nvSpPr>
        <p:spPr>
          <a:xfrm>
            <a:off x="8477850" y="3182450"/>
            <a:ext cx="3933900" cy="3933900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342900" dist="19050" dir="5400000" algn="b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g175a7eefeb2_0_1"/>
          <p:cNvSpPr txBox="1"/>
          <p:nvPr/>
        </p:nvSpPr>
        <p:spPr>
          <a:xfrm>
            <a:off x="8634608" y="4513316"/>
            <a:ext cx="3614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Struttura dei Costi</a:t>
            </a:r>
            <a:endParaRPr sz="17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19" name="Google Shape;319;g175a7eefeb2_0_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1146" y="3762854"/>
            <a:ext cx="1087785" cy="1087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g175a7eefeb2_0_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30230" y="1115682"/>
            <a:ext cx="1087785" cy="1087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g175a7eefeb2_0_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81356" y="1115677"/>
            <a:ext cx="1087785" cy="1087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g175a7eefeb2_0_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01576" y="972187"/>
            <a:ext cx="1087785" cy="1087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g175a7eefeb2_0_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071111" y="3837102"/>
            <a:ext cx="1087785" cy="1087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g175a7eefeb2_0_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354031" y="3803337"/>
            <a:ext cx="1087785" cy="1087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g175a7eefeb2_0_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897909" y="3331762"/>
            <a:ext cx="1087785" cy="1087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g175a7eefeb2_0_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769350" y="1095925"/>
            <a:ext cx="992700" cy="992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g175a7eefeb2_0_1"/>
          <p:cNvSpPr txBox="1"/>
          <p:nvPr/>
        </p:nvSpPr>
        <p:spPr>
          <a:xfrm>
            <a:off x="6388436" y="5194625"/>
            <a:ext cx="2393700" cy="14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Pazienti e familiari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Infermieri stomaterapisti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Animatori community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Game designer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Cloud provider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Microsoft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g175a7eefeb2_0_1"/>
          <p:cNvSpPr txBox="1"/>
          <p:nvPr/>
        </p:nvSpPr>
        <p:spPr>
          <a:xfrm>
            <a:off x="8970975" y="2313138"/>
            <a:ext cx="2486100" cy="7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Risorse umane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Minecraft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Infrastruttura tecnologica</a:t>
            </a:r>
            <a:endParaRPr sz="105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g175a7eefeb2_0_1"/>
          <p:cNvSpPr txBox="1"/>
          <p:nvPr/>
        </p:nvSpPr>
        <p:spPr>
          <a:xfrm>
            <a:off x="692675" y="5268275"/>
            <a:ext cx="2562900" cy="10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Bandi Nazionali e Internazionali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Corporate Social Responsibility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Crowdfunding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Sponsorizzazioni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g175a7eefeb2_0_1"/>
          <p:cNvSpPr txBox="1"/>
          <p:nvPr/>
        </p:nvSpPr>
        <p:spPr>
          <a:xfrm>
            <a:off x="3541313" y="5266450"/>
            <a:ext cx="2151300" cy="10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Fruizione gratuita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Associazioni pazienti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Protocolli di intesa con Strutture sanitarie</a:t>
            </a:r>
            <a:endParaRPr sz="105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g175a7eefeb2_0_1"/>
          <p:cNvSpPr txBox="1"/>
          <p:nvPr/>
        </p:nvSpPr>
        <p:spPr>
          <a:xfrm>
            <a:off x="559329" y="2531200"/>
            <a:ext cx="2910300" cy="9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Pazienti pediatrici con stomia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Famiglia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Riusabile in vari contesti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g175a7eefeb2_0_1"/>
          <p:cNvSpPr txBox="1"/>
          <p:nvPr/>
        </p:nvSpPr>
        <p:spPr>
          <a:xfrm>
            <a:off x="3469629" y="2531200"/>
            <a:ext cx="2910300" cy="9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Educazione alimentare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Consapevolezza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Socializzazione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g175a7eefeb2_0_1"/>
          <p:cNvSpPr txBox="1"/>
          <p:nvPr/>
        </p:nvSpPr>
        <p:spPr>
          <a:xfrm>
            <a:off x="6310879" y="2466513"/>
            <a:ext cx="2910300" cy="12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Store online Minecraft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Sito StomyCraft.org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Forum specializzati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Social networks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Contest a premi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g175a7eefeb2_0_1"/>
          <p:cNvSpPr txBox="1"/>
          <p:nvPr/>
        </p:nvSpPr>
        <p:spPr>
          <a:xfrm>
            <a:off x="9276524" y="4924900"/>
            <a:ext cx="1974300" cy="9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Costi Fissi 30k</a:t>
            </a:r>
            <a:endParaRPr sz="105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Game design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Sviluppo e testing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g175a7eefeb2_0_1"/>
          <p:cNvSpPr txBox="1"/>
          <p:nvPr/>
        </p:nvSpPr>
        <p:spPr>
          <a:xfrm>
            <a:off x="9307100" y="5582400"/>
            <a:ext cx="2678700" cy="12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Costi Variabili 5k/anno</a:t>
            </a:r>
            <a:endParaRPr sz="105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Licenze e server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Assistenza community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Comunicazione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●"/>
            </a:pP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Marketing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156eb9088ff_0_69"/>
          <p:cNvSpPr/>
          <p:nvPr/>
        </p:nvSpPr>
        <p:spPr>
          <a:xfrm>
            <a:off x="4792488" y="2213250"/>
            <a:ext cx="2607000" cy="26838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highlight>
                <a:srgbClr val="7CCA62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g156eb9088ff_0_69"/>
          <p:cNvSpPr/>
          <p:nvPr/>
        </p:nvSpPr>
        <p:spPr>
          <a:xfrm>
            <a:off x="8042400" y="2213250"/>
            <a:ext cx="2607000" cy="26838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highlight>
                <a:srgbClr val="7CCA62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g156eb9088ff_0_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9650" y="2541850"/>
            <a:ext cx="2699475" cy="202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g156eb9088ff_0_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03200" y="411222"/>
            <a:ext cx="2852900" cy="31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g156eb9088ff_0_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57150" y="175925"/>
            <a:ext cx="4781576" cy="136397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g156eb9088ff_0_69"/>
          <p:cNvSpPr txBox="1"/>
          <p:nvPr/>
        </p:nvSpPr>
        <p:spPr>
          <a:xfrm>
            <a:off x="353850" y="1389075"/>
            <a:ext cx="3686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100"/>
              </a:spcBef>
              <a:spcAft>
                <a:spcPts val="20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Le caratteristiche principali di StomyCraft.</a:t>
            </a:r>
            <a:endParaRPr sz="1100" i="0" u="none" strike="noStrike" cap="none">
              <a:solidFill>
                <a:schemeClr val="dk1"/>
              </a:solidFill>
            </a:endParaRPr>
          </a:p>
        </p:txBody>
      </p:sp>
      <p:sp>
        <p:nvSpPr>
          <p:cNvPr id="347" name="Google Shape;347;g156eb9088ff_0_69"/>
          <p:cNvSpPr txBox="1"/>
          <p:nvPr/>
        </p:nvSpPr>
        <p:spPr>
          <a:xfrm>
            <a:off x="1382539" y="5071325"/>
            <a:ext cx="2927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600" b="1">
                <a:latin typeface="Century Gothic"/>
                <a:ea typeface="Century Gothic"/>
                <a:cs typeface="Century Gothic"/>
                <a:sym typeface="Century Gothic"/>
              </a:rPr>
              <a:t>Realizzabilità</a:t>
            </a:r>
            <a:endParaRPr sz="16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8" name="Google Shape;348;g156eb9088ff_0_69"/>
          <p:cNvSpPr txBox="1"/>
          <p:nvPr/>
        </p:nvSpPr>
        <p:spPr>
          <a:xfrm>
            <a:off x="1577250" y="5446750"/>
            <a:ext cx="2537700" cy="14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Realizziamo una espansione di Minecraft che si potrà liberamente accedere dal negozio digitale</a:t>
            </a: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20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Ciò determina bassi costi di realizzazione (40k€) ed espandibilità futura.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349" name="Google Shape;349;g156eb9088ff_0_69"/>
          <p:cNvSpPr txBox="1"/>
          <p:nvPr/>
        </p:nvSpPr>
        <p:spPr>
          <a:xfrm>
            <a:off x="4632439" y="5071325"/>
            <a:ext cx="2927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600" b="1">
                <a:latin typeface="Century Gothic"/>
                <a:ea typeface="Century Gothic"/>
                <a:cs typeface="Century Gothic"/>
                <a:sym typeface="Century Gothic"/>
              </a:rPr>
              <a:t>Giocabilità</a:t>
            </a:r>
            <a:endParaRPr sz="16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0" name="Google Shape;350;g156eb9088ff_0_69"/>
          <p:cNvSpPr txBox="1"/>
          <p:nvPr/>
        </p:nvSpPr>
        <p:spPr>
          <a:xfrm>
            <a:off x="4827150" y="5446750"/>
            <a:ext cx="2537700" cy="7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20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Possibilità di giocare da soli o in gruppo affrontando sfide, avventure o mini game.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351" name="Google Shape;351;g156eb9088ff_0_69"/>
          <p:cNvSpPr txBox="1"/>
          <p:nvPr/>
        </p:nvSpPr>
        <p:spPr>
          <a:xfrm>
            <a:off x="7882339" y="5071325"/>
            <a:ext cx="2927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600" b="1">
                <a:latin typeface="Century Gothic"/>
                <a:ea typeface="Century Gothic"/>
                <a:cs typeface="Century Gothic"/>
                <a:sym typeface="Century Gothic"/>
              </a:rPr>
              <a:t>Riusabilità</a:t>
            </a:r>
            <a:endParaRPr sz="16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2" name="Google Shape;352;g156eb9088ff_0_69"/>
          <p:cNvSpPr txBox="1"/>
          <p:nvPr/>
        </p:nvSpPr>
        <p:spPr>
          <a:xfrm>
            <a:off x="8077050" y="5446750"/>
            <a:ext cx="2537700" cy="7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20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La meccanica di gioco è adattabile anche a patologie comuni (es. diabete) e non solo alle malattie rare.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353" name="Google Shape;353;g156eb9088ff_0_69"/>
          <p:cNvSpPr/>
          <p:nvPr/>
        </p:nvSpPr>
        <p:spPr>
          <a:xfrm>
            <a:off x="1542600" y="2213250"/>
            <a:ext cx="2607000" cy="26838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highlight>
                <a:srgbClr val="7CCA62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4" name="Google Shape;354;g156eb9088ff_0_6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27138" y="2429298"/>
            <a:ext cx="2758800" cy="2416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g156eb9088ff_0_6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39839" y="2498281"/>
            <a:ext cx="2812500" cy="2278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g175a7eefeb2_0_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03200" y="411222"/>
            <a:ext cx="2852900" cy="31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g175a7eefeb2_0_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150" y="175925"/>
            <a:ext cx="4781576" cy="136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g175a7eefeb2_0_73"/>
          <p:cNvPicPr preferRelativeResize="0"/>
          <p:nvPr/>
        </p:nvPicPr>
        <p:blipFill rotWithShape="1">
          <a:blip r:embed="rId5">
            <a:alphaModFix/>
          </a:blip>
          <a:srcRect l="1041" t="30971" r="76323" b="31888"/>
          <a:stretch/>
        </p:blipFill>
        <p:spPr>
          <a:xfrm>
            <a:off x="467225" y="2164300"/>
            <a:ext cx="2490775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g175a7eefeb2_0_73"/>
          <p:cNvPicPr preferRelativeResize="0"/>
          <p:nvPr/>
        </p:nvPicPr>
        <p:blipFill rotWithShape="1">
          <a:blip r:embed="rId5">
            <a:alphaModFix/>
          </a:blip>
          <a:srcRect l="25878" t="30721" r="51484" b="31873"/>
          <a:stretch/>
        </p:blipFill>
        <p:spPr>
          <a:xfrm>
            <a:off x="3389913" y="2154250"/>
            <a:ext cx="2490775" cy="2839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g175a7eefeb2_0_73"/>
          <p:cNvPicPr preferRelativeResize="0"/>
          <p:nvPr/>
        </p:nvPicPr>
        <p:blipFill rotWithShape="1">
          <a:blip r:embed="rId5">
            <a:alphaModFix/>
          </a:blip>
          <a:srcRect l="50374" t="30971" r="26772" b="31888"/>
          <a:stretch/>
        </p:blipFill>
        <p:spPr>
          <a:xfrm>
            <a:off x="6300625" y="2164300"/>
            <a:ext cx="2514599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g175a7eefeb2_0_73"/>
          <p:cNvPicPr preferRelativeResize="0"/>
          <p:nvPr/>
        </p:nvPicPr>
        <p:blipFill rotWithShape="1">
          <a:blip r:embed="rId5">
            <a:alphaModFix/>
          </a:blip>
          <a:srcRect l="75010" t="30612" r="1927" b="31981"/>
          <a:stretch/>
        </p:blipFill>
        <p:spPr>
          <a:xfrm>
            <a:off x="9215775" y="2154250"/>
            <a:ext cx="2537575" cy="2839499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g175a7eefeb2_0_73"/>
          <p:cNvSpPr txBox="1"/>
          <p:nvPr/>
        </p:nvSpPr>
        <p:spPr>
          <a:xfrm>
            <a:off x="353850" y="1389075"/>
            <a:ext cx="36861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100"/>
              </a:spcBef>
              <a:spcAft>
                <a:spcPts val="20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100" i="0" u="none" strike="noStrike" cap="none">
                <a:solidFill>
                  <a:schemeClr val="dk1"/>
                </a:solidFill>
              </a:rPr>
              <a:t>Soluzione tecnologica innovativa per simulare, attraverso il videogioco Minecraft, situazioni reali.</a:t>
            </a:r>
            <a:endParaRPr sz="1100" i="0" u="none" strike="noStrike" cap="none">
              <a:solidFill>
                <a:schemeClr val="dk1"/>
              </a:solidFill>
            </a:endParaRPr>
          </a:p>
        </p:txBody>
      </p:sp>
      <p:sp>
        <p:nvSpPr>
          <p:cNvPr id="368" name="Google Shape;368;g175a7eefeb2_0_73"/>
          <p:cNvSpPr txBox="1"/>
          <p:nvPr/>
        </p:nvSpPr>
        <p:spPr>
          <a:xfrm>
            <a:off x="249064" y="5046125"/>
            <a:ext cx="2927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600" b="1">
                <a:latin typeface="Century Gothic"/>
                <a:ea typeface="Century Gothic"/>
                <a:cs typeface="Century Gothic"/>
                <a:sym typeface="Century Gothic"/>
              </a:rPr>
              <a:t>Gestione del sacchetto</a:t>
            </a:r>
            <a:endParaRPr sz="16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9" name="Google Shape;369;g175a7eefeb2_0_73"/>
          <p:cNvSpPr txBox="1"/>
          <p:nvPr/>
        </p:nvSpPr>
        <p:spPr>
          <a:xfrm>
            <a:off x="3171752" y="5046125"/>
            <a:ext cx="2927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600" b="1">
                <a:latin typeface="Century Gothic"/>
                <a:ea typeface="Century Gothic"/>
                <a:cs typeface="Century Gothic"/>
                <a:sym typeface="Century Gothic"/>
              </a:rPr>
              <a:t>Rapporto con il CareGiver</a:t>
            </a:r>
            <a:endParaRPr sz="16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0" name="Google Shape;370;g175a7eefeb2_0_73"/>
          <p:cNvSpPr txBox="1"/>
          <p:nvPr/>
        </p:nvSpPr>
        <p:spPr>
          <a:xfrm>
            <a:off x="6094377" y="5046125"/>
            <a:ext cx="2927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600" b="1">
                <a:latin typeface="Century Gothic"/>
                <a:ea typeface="Century Gothic"/>
                <a:cs typeface="Century Gothic"/>
                <a:sym typeface="Century Gothic"/>
              </a:rPr>
              <a:t>Corretta alimentazione</a:t>
            </a:r>
            <a:endParaRPr sz="16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1" name="Google Shape;371;g175a7eefeb2_0_73"/>
          <p:cNvSpPr txBox="1"/>
          <p:nvPr/>
        </p:nvSpPr>
        <p:spPr>
          <a:xfrm>
            <a:off x="9021002" y="5046125"/>
            <a:ext cx="2927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600" b="1">
                <a:latin typeface="Century Gothic"/>
                <a:ea typeface="Century Gothic"/>
                <a:cs typeface="Century Gothic"/>
                <a:sym typeface="Century Gothic"/>
              </a:rPr>
              <a:t>Comunità</a:t>
            </a:r>
            <a:endParaRPr sz="16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2" name="Google Shape;372;g175a7eefeb2_0_73"/>
          <p:cNvSpPr txBox="1"/>
          <p:nvPr/>
        </p:nvSpPr>
        <p:spPr>
          <a:xfrm>
            <a:off x="443775" y="5421550"/>
            <a:ext cx="2537700" cy="7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20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Impara a gestire il presidio medico (sacchetto) mentre affronti nemici e costruisci nuovi mondi.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373" name="Google Shape;373;g175a7eefeb2_0_73"/>
          <p:cNvSpPr txBox="1"/>
          <p:nvPr/>
        </p:nvSpPr>
        <p:spPr>
          <a:xfrm>
            <a:off x="3362388" y="5421550"/>
            <a:ext cx="2537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Partecipa alle varie sfide con il tuo caregiver o con i tuoi nuovi amici.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374" name="Google Shape;374;g175a7eefeb2_0_73"/>
          <p:cNvSpPr txBox="1"/>
          <p:nvPr/>
        </p:nvSpPr>
        <p:spPr>
          <a:xfrm>
            <a:off x="6300763" y="5421550"/>
            <a:ext cx="2537700" cy="7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20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Riconosci i cibi che ti fanno star bene e ti danno forza ed energia per sconfiggere il tuo nemico.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375" name="Google Shape;375;g175a7eefeb2_0_73"/>
          <p:cNvSpPr txBox="1"/>
          <p:nvPr/>
        </p:nvSpPr>
        <p:spPr>
          <a:xfrm>
            <a:off x="9196400" y="5421550"/>
            <a:ext cx="2537700" cy="7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20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Gioca con persone di tutto il mondo, conosci nuovi amici e condividi in sicurezza i tuoi dubbi.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avi Powerpoint Template">
  <a:themeElements>
    <a:clrScheme name="Blu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405</Words>
  <Application>Microsoft Office PowerPoint</Application>
  <PresentationFormat>Widescreen</PresentationFormat>
  <Paragraphs>86</Paragraphs>
  <Slides>5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8" baseType="lpstr">
      <vt:lpstr>Century Gothic</vt:lpstr>
      <vt:lpstr>Arial</vt:lpstr>
      <vt:lpstr>Ravi Powerpoint Template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Villano, Chris</dc:creator>
  <cp:lastModifiedBy>De Santis Marta</cp:lastModifiedBy>
  <cp:revision>1</cp:revision>
  <dcterms:created xsi:type="dcterms:W3CDTF">2019-10-16T19:16:43Z</dcterms:created>
  <dcterms:modified xsi:type="dcterms:W3CDTF">2022-10-31T09:38:50Z</dcterms:modified>
</cp:coreProperties>
</file>